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handoutMasterIdLst>
    <p:handoutMasterId r:id="rId4"/>
  </p:handoutMasterIdLst>
  <p:sldIdLst>
    <p:sldId id="256" r:id="rId2"/>
  </p:sldIdLst>
  <p:sldSz cx="7559675" cy="10691813"/>
  <p:notesSz cx="6858000" cy="9144000"/>
  <p:defaultTextStyle>
    <a:defPPr>
      <a:defRPr lang="ja-JP"/>
    </a:defPPr>
    <a:lvl1pPr marL="0" algn="l" defTabSz="995507" rtl="0" eaLnBrk="1" latinLnBrk="0" hangingPunct="1">
      <a:defRPr kumimoji="1" sz="1960" kern="1200">
        <a:solidFill>
          <a:schemeClr val="tx1"/>
        </a:solidFill>
        <a:latin typeface="+mn-lt"/>
        <a:ea typeface="+mn-ea"/>
        <a:cs typeface="+mn-cs"/>
      </a:defRPr>
    </a:lvl1pPr>
    <a:lvl2pPr marL="497754" algn="l" defTabSz="995507" rtl="0" eaLnBrk="1" latinLnBrk="0" hangingPunct="1">
      <a:defRPr kumimoji="1" sz="1960" kern="1200">
        <a:solidFill>
          <a:schemeClr val="tx1"/>
        </a:solidFill>
        <a:latin typeface="+mn-lt"/>
        <a:ea typeface="+mn-ea"/>
        <a:cs typeface="+mn-cs"/>
      </a:defRPr>
    </a:lvl2pPr>
    <a:lvl3pPr marL="995507" algn="l" defTabSz="995507" rtl="0" eaLnBrk="1" latinLnBrk="0" hangingPunct="1">
      <a:defRPr kumimoji="1" sz="1960" kern="1200">
        <a:solidFill>
          <a:schemeClr val="tx1"/>
        </a:solidFill>
        <a:latin typeface="+mn-lt"/>
        <a:ea typeface="+mn-ea"/>
        <a:cs typeface="+mn-cs"/>
      </a:defRPr>
    </a:lvl3pPr>
    <a:lvl4pPr marL="1493261" algn="l" defTabSz="995507" rtl="0" eaLnBrk="1" latinLnBrk="0" hangingPunct="1">
      <a:defRPr kumimoji="1" sz="1960" kern="1200">
        <a:solidFill>
          <a:schemeClr val="tx1"/>
        </a:solidFill>
        <a:latin typeface="+mn-lt"/>
        <a:ea typeface="+mn-ea"/>
        <a:cs typeface="+mn-cs"/>
      </a:defRPr>
    </a:lvl4pPr>
    <a:lvl5pPr marL="1991015" algn="l" defTabSz="995507" rtl="0" eaLnBrk="1" latinLnBrk="0" hangingPunct="1">
      <a:defRPr kumimoji="1" sz="1960" kern="1200">
        <a:solidFill>
          <a:schemeClr val="tx1"/>
        </a:solidFill>
        <a:latin typeface="+mn-lt"/>
        <a:ea typeface="+mn-ea"/>
        <a:cs typeface="+mn-cs"/>
      </a:defRPr>
    </a:lvl5pPr>
    <a:lvl6pPr marL="2488768" algn="l" defTabSz="995507" rtl="0" eaLnBrk="1" latinLnBrk="0" hangingPunct="1">
      <a:defRPr kumimoji="1" sz="1960" kern="1200">
        <a:solidFill>
          <a:schemeClr val="tx1"/>
        </a:solidFill>
        <a:latin typeface="+mn-lt"/>
        <a:ea typeface="+mn-ea"/>
        <a:cs typeface="+mn-cs"/>
      </a:defRPr>
    </a:lvl6pPr>
    <a:lvl7pPr marL="2986522" algn="l" defTabSz="995507" rtl="0" eaLnBrk="1" latinLnBrk="0" hangingPunct="1">
      <a:defRPr kumimoji="1" sz="1960" kern="1200">
        <a:solidFill>
          <a:schemeClr val="tx1"/>
        </a:solidFill>
        <a:latin typeface="+mn-lt"/>
        <a:ea typeface="+mn-ea"/>
        <a:cs typeface="+mn-cs"/>
      </a:defRPr>
    </a:lvl7pPr>
    <a:lvl8pPr marL="3484275" algn="l" defTabSz="995507" rtl="0" eaLnBrk="1" latinLnBrk="0" hangingPunct="1">
      <a:defRPr kumimoji="1" sz="1960" kern="1200">
        <a:solidFill>
          <a:schemeClr val="tx1"/>
        </a:solidFill>
        <a:latin typeface="+mn-lt"/>
        <a:ea typeface="+mn-ea"/>
        <a:cs typeface="+mn-cs"/>
      </a:defRPr>
    </a:lvl8pPr>
    <a:lvl9pPr marL="3982029" algn="l" defTabSz="995507" rtl="0" eaLnBrk="1" latinLnBrk="0" hangingPunct="1">
      <a:defRPr kumimoji="1" sz="196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7" userDrawn="1">
          <p15:clr>
            <a:srgbClr val="A4A3A4"/>
          </p15:clr>
        </p15:guide>
        <p15:guide id="2" pos="2381"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771" autoAdjust="0"/>
    <p:restoredTop sz="94660"/>
  </p:normalViewPr>
  <p:slideViewPr>
    <p:cSldViewPr snapToGrid="0">
      <p:cViewPr>
        <p:scale>
          <a:sx n="112" d="100"/>
          <a:sy n="112" d="100"/>
        </p:scale>
        <p:origin x="187" y="-4152"/>
      </p:cViewPr>
      <p:guideLst>
        <p:guide orient="horz" pos="3367"/>
        <p:guide pos="2381"/>
      </p:guideLst>
    </p:cSldViewPr>
  </p:slideViewPr>
  <p:notesTextViewPr>
    <p:cViewPr>
      <p:scale>
        <a:sx n="1" d="1"/>
        <a:sy n="1" d="1"/>
      </p:scale>
      <p:origin x="0" y="0"/>
    </p:cViewPr>
  </p:notesTextViewPr>
  <p:notesViewPr>
    <p:cSldViewPr snapToGrid="0" showGuides="1">
      <p:cViewPr varScale="1">
        <p:scale>
          <a:sx n="85" d="100"/>
          <a:sy n="85" d="100"/>
        </p:scale>
        <p:origin x="3810"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fujioka" userId="50445e39-d944-47c2-b8bb-a0dbc90cea57" providerId="ADAL" clId="{EBFFF90A-5515-403F-B8B8-054862FE23F8}"/>
    <pc:docChg chg="undo custSel modSld">
      <pc:chgData name="efujioka" userId="50445e39-d944-47c2-b8bb-a0dbc90cea57" providerId="ADAL" clId="{EBFFF90A-5515-403F-B8B8-054862FE23F8}" dt="2022-10-14T06:07:12.978" v="40" actId="20577"/>
      <pc:docMkLst>
        <pc:docMk/>
      </pc:docMkLst>
      <pc:sldChg chg="modSp mod">
        <pc:chgData name="efujioka" userId="50445e39-d944-47c2-b8bb-a0dbc90cea57" providerId="ADAL" clId="{EBFFF90A-5515-403F-B8B8-054862FE23F8}" dt="2022-10-14T06:07:12.978" v="40" actId="20577"/>
        <pc:sldMkLst>
          <pc:docMk/>
          <pc:sldMk cId="966288405" sldId="256"/>
        </pc:sldMkLst>
        <pc:spChg chg="mod">
          <ac:chgData name="efujioka" userId="50445e39-d944-47c2-b8bb-a0dbc90cea57" providerId="ADAL" clId="{EBFFF90A-5515-403F-B8B8-054862FE23F8}" dt="2022-10-14T06:06:56.297" v="30" actId="20577"/>
          <ac:spMkLst>
            <pc:docMk/>
            <pc:sldMk cId="966288405" sldId="256"/>
            <ac:spMk id="34" creationId="{00000000-0000-0000-0000-000000000000}"/>
          </ac:spMkLst>
        </pc:spChg>
        <pc:spChg chg="mod">
          <ac:chgData name="efujioka" userId="50445e39-d944-47c2-b8bb-a0dbc90cea57" providerId="ADAL" clId="{EBFFF90A-5515-403F-B8B8-054862FE23F8}" dt="2022-10-14T06:07:12.978" v="40" actId="20577"/>
          <ac:spMkLst>
            <pc:docMk/>
            <pc:sldMk cId="966288405" sldId="256"/>
            <ac:spMk id="40"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979D23FA-9FC0-460E-A100-2A51B2E94A9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E3021442-C4F9-4B80-BADF-2DAF2AAE26C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43EA608-FD4D-48CE-9B1A-87FDDB56BBCF}" type="datetimeFigureOut">
              <a:rPr kumimoji="1" lang="ja-JP" altLang="en-US" smtClean="0"/>
              <a:t>2023/11/2</a:t>
            </a:fld>
            <a:endParaRPr kumimoji="1" lang="ja-JP" altLang="en-US"/>
          </a:p>
        </p:txBody>
      </p:sp>
      <p:sp>
        <p:nvSpPr>
          <p:cNvPr id="4" name="フッター プレースホルダー 3">
            <a:extLst>
              <a:ext uri="{FF2B5EF4-FFF2-40B4-BE49-F238E27FC236}">
                <a16:creationId xmlns:a16="http://schemas.microsoft.com/office/drawing/2014/main" id="{0E7DEACA-B004-4AB0-A022-05E427EAF15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154EE4B6-6FFF-4A8F-ADEE-DCF6BCA4D2F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E1CDA9D-564D-46E0-8E9A-456938E13AC6}" type="slidenum">
              <a:rPr kumimoji="1" lang="ja-JP" altLang="en-US" smtClean="0"/>
              <a:t>‹#›</a:t>
            </a:fld>
            <a:endParaRPr kumimoji="1" lang="ja-JP" altLang="en-US"/>
          </a:p>
        </p:txBody>
      </p:sp>
    </p:spTree>
    <p:extLst>
      <p:ext uri="{BB962C8B-B14F-4D97-AF65-F5344CB8AC3E}">
        <p14:creationId xmlns:p14="http://schemas.microsoft.com/office/powerpoint/2010/main" val="19649640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89DA1D7-F205-417A-B99B-4ACE00D93B2D}" type="datetimeFigureOut">
              <a:rPr kumimoji="1" lang="ja-JP" altLang="en-US" smtClean="0"/>
              <a:t>2023/11/2</a:t>
            </a:fld>
            <a:endParaRPr kumimoji="1" lang="ja-JP" altLang="en-US"/>
          </a:p>
        </p:txBody>
      </p:sp>
      <p:sp>
        <p:nvSpPr>
          <p:cNvPr id="4" name="スライド イメージ プレースホルダー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E4FCB4-EB02-4B74-8EEF-2C5F41E003DE}" type="slidenum">
              <a:rPr kumimoji="1" lang="ja-JP" altLang="en-US" smtClean="0"/>
              <a:t>‹#›</a:t>
            </a:fld>
            <a:endParaRPr kumimoji="1" lang="ja-JP" altLang="en-US"/>
          </a:p>
        </p:txBody>
      </p:sp>
    </p:spTree>
    <p:extLst>
      <p:ext uri="{BB962C8B-B14F-4D97-AF65-F5344CB8AC3E}">
        <p14:creationId xmlns:p14="http://schemas.microsoft.com/office/powerpoint/2010/main" val="387287559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提出用">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79373B-3EBA-4A72-A388-B5DB30831F2E}" type="datetimeFigureOut">
              <a:rPr kumimoji="1" lang="ja-JP" altLang="en-US" smtClean="0"/>
              <a:t>2023/11/2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635FD69-6EE2-43CA-B5D5-1096279B489F}" type="slidenum">
              <a:rPr kumimoji="1" lang="ja-JP" altLang="en-US" smtClean="0"/>
              <a:t>‹#›</a:t>
            </a:fld>
            <a:endParaRPr kumimoji="1" lang="ja-JP" altLang="en-US"/>
          </a:p>
        </p:txBody>
      </p:sp>
    </p:spTree>
    <p:extLst>
      <p:ext uri="{BB962C8B-B14F-4D97-AF65-F5344CB8AC3E}">
        <p14:creationId xmlns:p14="http://schemas.microsoft.com/office/powerpoint/2010/main" val="1854738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余白ヒントあり">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79373B-3EBA-4A72-A388-B5DB30831F2E}" type="datetimeFigureOut">
              <a:rPr kumimoji="1" lang="ja-JP" altLang="en-US" smtClean="0"/>
              <a:t>2023/11/2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635FD69-6EE2-43CA-B5D5-1096279B489F}" type="slidenum">
              <a:rPr kumimoji="1" lang="ja-JP" altLang="en-US" smtClean="0"/>
              <a:t>‹#›</a:t>
            </a:fld>
            <a:endParaRPr kumimoji="1" lang="ja-JP" altLang="en-US"/>
          </a:p>
        </p:txBody>
      </p:sp>
      <p:sp>
        <p:nvSpPr>
          <p:cNvPr id="7" name="テキスト ボックス 6">
            <a:extLst>
              <a:ext uri="{FF2B5EF4-FFF2-40B4-BE49-F238E27FC236}">
                <a16:creationId xmlns:a16="http://schemas.microsoft.com/office/drawing/2014/main" id="{76ECB91B-76AA-4BCB-B63F-381354C870FF}"/>
              </a:ext>
            </a:extLst>
          </p:cNvPr>
          <p:cNvSpPr txBox="1"/>
          <p:nvPr userDrawn="1"/>
        </p:nvSpPr>
        <p:spPr>
          <a:xfrm>
            <a:off x="193556" y="137819"/>
            <a:ext cx="7943200" cy="584775"/>
          </a:xfrm>
          <a:prstGeom prst="rect">
            <a:avLst/>
          </a:prstGeom>
          <a:noFill/>
        </p:spPr>
        <p:txBody>
          <a:bodyPr wrap="none" rtlCol="0">
            <a:spAutoFit/>
          </a:bodyPr>
          <a:lstStyle/>
          <a:p>
            <a:r>
              <a:rPr kumimoji="1" lang="ja-JP" altLang="en-US" sz="1600" dirty="0">
                <a:solidFill>
                  <a:schemeClr val="accent1">
                    <a:lumMod val="75000"/>
                  </a:schemeClr>
                </a:solidFill>
                <a:latin typeface="メイリオ" panose="020B0604030504040204" pitchFamily="50" charset="-128"/>
                <a:ea typeface="メイリオ" panose="020B0604030504040204" pitchFamily="50" charset="-128"/>
              </a:rPr>
              <a:t>枠からはみ出さないで下さい</a:t>
            </a:r>
            <a:br>
              <a:rPr kumimoji="1" lang="en-US" altLang="ja-JP" sz="1600" dirty="0">
                <a:solidFill>
                  <a:schemeClr val="accent1">
                    <a:lumMod val="75000"/>
                  </a:schemeClr>
                </a:solidFill>
                <a:latin typeface="メイリオ" panose="020B0604030504040204" pitchFamily="50" charset="-128"/>
                <a:ea typeface="メイリオ" panose="020B0604030504040204" pitchFamily="50" charset="-128"/>
              </a:rPr>
            </a:br>
            <a:r>
              <a:rPr kumimoji="1" lang="ja-JP" altLang="en-US" sz="1600" dirty="0">
                <a:solidFill>
                  <a:schemeClr val="accent1">
                    <a:lumMod val="75000"/>
                  </a:schemeClr>
                </a:solidFill>
                <a:latin typeface="メイリオ" panose="020B0604030504040204" pitchFamily="50" charset="-128"/>
                <a:ea typeface="メイリオ" panose="020B0604030504040204" pitchFamily="50" charset="-128"/>
              </a:rPr>
              <a:t>提出時は，“ホーム“タブの”レイアウト”から「提出用」に変え，枠を消してください</a:t>
            </a:r>
          </a:p>
        </p:txBody>
      </p:sp>
      <p:cxnSp>
        <p:nvCxnSpPr>
          <p:cNvPr id="9" name="直線コネクタ 8">
            <a:extLst>
              <a:ext uri="{FF2B5EF4-FFF2-40B4-BE49-F238E27FC236}">
                <a16:creationId xmlns:a16="http://schemas.microsoft.com/office/drawing/2014/main" id="{87B888E8-03CB-4774-90ED-B519633C2783}"/>
              </a:ext>
            </a:extLst>
          </p:cNvPr>
          <p:cNvCxnSpPr/>
          <p:nvPr userDrawn="1"/>
        </p:nvCxnSpPr>
        <p:spPr>
          <a:xfrm>
            <a:off x="-180000" y="720000"/>
            <a:ext cx="7920000" cy="0"/>
          </a:xfrm>
          <a:prstGeom prst="line">
            <a:avLst/>
          </a:prstGeom>
          <a:ln w="12700" cap="flat" cmpd="sng" algn="ctr">
            <a:solidFill>
              <a:schemeClr val="tx1">
                <a:lumMod val="50000"/>
                <a:lumOff val="50000"/>
              </a:schemeClr>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0" name="直線コネクタ 9">
            <a:extLst>
              <a:ext uri="{FF2B5EF4-FFF2-40B4-BE49-F238E27FC236}">
                <a16:creationId xmlns:a16="http://schemas.microsoft.com/office/drawing/2014/main" id="{281B97B0-9210-48E5-ABCE-062D5E0FBDE3}"/>
              </a:ext>
            </a:extLst>
          </p:cNvPr>
          <p:cNvCxnSpPr/>
          <p:nvPr userDrawn="1"/>
        </p:nvCxnSpPr>
        <p:spPr>
          <a:xfrm>
            <a:off x="-180000" y="10152000"/>
            <a:ext cx="7920000" cy="0"/>
          </a:xfrm>
          <a:prstGeom prst="line">
            <a:avLst/>
          </a:prstGeom>
          <a:ln w="12700" cap="flat" cmpd="sng" algn="ctr">
            <a:solidFill>
              <a:schemeClr val="tx1">
                <a:lumMod val="50000"/>
                <a:lumOff val="50000"/>
              </a:schemeClr>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2" name="直線コネクタ 11">
            <a:extLst>
              <a:ext uri="{FF2B5EF4-FFF2-40B4-BE49-F238E27FC236}">
                <a16:creationId xmlns:a16="http://schemas.microsoft.com/office/drawing/2014/main" id="{CFC223BA-60BB-43E0-B9B9-6DDAE3BD838A}"/>
              </a:ext>
            </a:extLst>
          </p:cNvPr>
          <p:cNvCxnSpPr>
            <a:cxnSpLocks/>
          </p:cNvCxnSpPr>
          <p:nvPr userDrawn="1"/>
        </p:nvCxnSpPr>
        <p:spPr>
          <a:xfrm>
            <a:off x="540000" y="-180000"/>
            <a:ext cx="0" cy="11052000"/>
          </a:xfrm>
          <a:prstGeom prst="line">
            <a:avLst/>
          </a:prstGeom>
          <a:ln w="12700">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4" name="直線コネクタ 13">
            <a:extLst>
              <a:ext uri="{FF2B5EF4-FFF2-40B4-BE49-F238E27FC236}">
                <a16:creationId xmlns:a16="http://schemas.microsoft.com/office/drawing/2014/main" id="{EA537119-DE5A-417A-8E6E-4C7582323047}"/>
              </a:ext>
            </a:extLst>
          </p:cNvPr>
          <p:cNvCxnSpPr>
            <a:cxnSpLocks/>
          </p:cNvCxnSpPr>
          <p:nvPr userDrawn="1"/>
        </p:nvCxnSpPr>
        <p:spPr>
          <a:xfrm>
            <a:off x="7020000" y="-180000"/>
            <a:ext cx="0" cy="11052000"/>
          </a:xfrm>
          <a:prstGeom prst="line">
            <a:avLst/>
          </a:prstGeom>
          <a:ln w="12700">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55936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19728" y="10122571"/>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3D79373B-3EBA-4A72-A388-B5DB30831F2E}" type="datetimeFigureOut">
              <a:rPr kumimoji="1" lang="ja-JP" altLang="en-US" smtClean="0"/>
              <a:t>2023/11/2</a:t>
            </a:fld>
            <a:endParaRPr kumimoji="1" lang="ja-JP" altLang="en-US"/>
          </a:p>
        </p:txBody>
      </p:sp>
      <p:sp>
        <p:nvSpPr>
          <p:cNvPr id="5" name="Footer Placeholder 4"/>
          <p:cNvSpPr>
            <a:spLocks noGrp="1"/>
          </p:cNvSpPr>
          <p:nvPr>
            <p:ph type="ftr" sz="quarter" idx="3"/>
          </p:nvPr>
        </p:nvSpPr>
        <p:spPr>
          <a:xfrm>
            <a:off x="2504143" y="10122571"/>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339020" y="10122571"/>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6635FD69-6EE2-43CA-B5D5-1096279B489F}" type="slidenum">
              <a:rPr kumimoji="1" lang="ja-JP" altLang="en-US" smtClean="0"/>
              <a:t>‹#›</a:t>
            </a:fld>
            <a:endParaRPr kumimoji="1" lang="ja-JP" altLang="en-US"/>
          </a:p>
        </p:txBody>
      </p:sp>
    </p:spTree>
    <p:extLst>
      <p:ext uri="{BB962C8B-B14F-4D97-AF65-F5344CB8AC3E}">
        <p14:creationId xmlns:p14="http://schemas.microsoft.com/office/powerpoint/2010/main" val="2806804989"/>
      </p:ext>
    </p:extLst>
  </p:cSld>
  <p:clrMap bg1="lt1" tx1="dk1" bg2="lt2" tx2="dk2" accent1="accent1" accent2="accent2" accent3="accent3" accent4="accent4" accent5="accent5" accent6="accent6" hlink="hlink" folHlink="folHlink"/>
  <p:sldLayoutIdLst>
    <p:sldLayoutId id="2147483679" r:id="rId1"/>
    <p:sldLayoutId id="2147483680" r:id="rId2"/>
  </p:sldLayoutIdLst>
  <p:txStyles>
    <p:titleStyle>
      <a:lvl1pPr algn="l" defTabSz="755934" rtl="0" eaLnBrk="1" latinLnBrk="0" hangingPunct="1">
        <a:lnSpc>
          <a:spcPct val="90000"/>
        </a:lnSpc>
        <a:spcBef>
          <a:spcPct val="0"/>
        </a:spcBef>
        <a:buNone/>
        <a:defRPr kumimoji="1"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934" rtl="0" eaLnBrk="1" latinLnBrk="0" hangingPunct="1">
        <a:defRPr kumimoji="1" sz="1488" kern="1200">
          <a:solidFill>
            <a:schemeClr val="tx1"/>
          </a:solidFill>
          <a:latin typeface="+mn-lt"/>
          <a:ea typeface="+mn-ea"/>
          <a:cs typeface="+mn-cs"/>
        </a:defRPr>
      </a:lvl1pPr>
      <a:lvl2pPr marL="377967" algn="l" defTabSz="755934" rtl="0" eaLnBrk="1" latinLnBrk="0" hangingPunct="1">
        <a:defRPr kumimoji="1" sz="1488" kern="1200">
          <a:solidFill>
            <a:schemeClr val="tx1"/>
          </a:solidFill>
          <a:latin typeface="+mn-lt"/>
          <a:ea typeface="+mn-ea"/>
          <a:cs typeface="+mn-cs"/>
        </a:defRPr>
      </a:lvl2pPr>
      <a:lvl3pPr marL="755934" algn="l" defTabSz="755934" rtl="0" eaLnBrk="1" latinLnBrk="0" hangingPunct="1">
        <a:defRPr kumimoji="1" sz="1488" kern="1200">
          <a:solidFill>
            <a:schemeClr val="tx1"/>
          </a:solidFill>
          <a:latin typeface="+mn-lt"/>
          <a:ea typeface="+mn-ea"/>
          <a:cs typeface="+mn-cs"/>
        </a:defRPr>
      </a:lvl3pPr>
      <a:lvl4pPr marL="1133902" algn="l" defTabSz="755934" rtl="0" eaLnBrk="1" latinLnBrk="0" hangingPunct="1">
        <a:defRPr kumimoji="1" sz="1488" kern="1200">
          <a:solidFill>
            <a:schemeClr val="tx1"/>
          </a:solidFill>
          <a:latin typeface="+mn-lt"/>
          <a:ea typeface="+mn-ea"/>
          <a:cs typeface="+mn-cs"/>
        </a:defRPr>
      </a:lvl4pPr>
      <a:lvl5pPr marL="1511869" algn="l" defTabSz="755934" rtl="0" eaLnBrk="1" latinLnBrk="0" hangingPunct="1">
        <a:defRPr kumimoji="1" sz="1488" kern="1200">
          <a:solidFill>
            <a:schemeClr val="tx1"/>
          </a:solidFill>
          <a:latin typeface="+mn-lt"/>
          <a:ea typeface="+mn-ea"/>
          <a:cs typeface="+mn-cs"/>
        </a:defRPr>
      </a:lvl5pPr>
      <a:lvl6pPr marL="1889836" algn="l" defTabSz="755934" rtl="0" eaLnBrk="1" latinLnBrk="0" hangingPunct="1">
        <a:defRPr kumimoji="1" sz="1488" kern="1200">
          <a:solidFill>
            <a:schemeClr val="tx1"/>
          </a:solidFill>
          <a:latin typeface="+mn-lt"/>
          <a:ea typeface="+mn-ea"/>
          <a:cs typeface="+mn-cs"/>
        </a:defRPr>
      </a:lvl6pPr>
      <a:lvl7pPr marL="2267803" algn="l" defTabSz="755934" rtl="0" eaLnBrk="1" latinLnBrk="0" hangingPunct="1">
        <a:defRPr kumimoji="1" sz="1488" kern="1200">
          <a:solidFill>
            <a:schemeClr val="tx1"/>
          </a:solidFill>
          <a:latin typeface="+mn-lt"/>
          <a:ea typeface="+mn-ea"/>
          <a:cs typeface="+mn-cs"/>
        </a:defRPr>
      </a:lvl7pPr>
      <a:lvl8pPr marL="2645771" algn="l" defTabSz="755934" rtl="0" eaLnBrk="1" latinLnBrk="0" hangingPunct="1">
        <a:defRPr kumimoji="1" sz="1488" kern="1200">
          <a:solidFill>
            <a:schemeClr val="tx1"/>
          </a:solidFill>
          <a:latin typeface="+mn-lt"/>
          <a:ea typeface="+mn-ea"/>
          <a:cs typeface="+mn-cs"/>
        </a:defRPr>
      </a:lvl8pPr>
      <a:lvl9pPr marL="3023738" algn="l" defTabSz="755934"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615650" y="723753"/>
            <a:ext cx="501693" cy="7731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8694" tIns="49347" rIns="98694" bIns="49347" numCol="1" spcCol="0" rtlCol="0" fromWordArt="0" anchor="ctr" anchorCtr="0" forceAA="0" compatLnSpc="1">
            <a:prstTxWarp prst="textNoShape">
              <a:avLst/>
            </a:prstTxWarp>
            <a:noAutofit/>
          </a:bodyPr>
          <a:lstStyle/>
          <a:p>
            <a:pPr algn="ctr"/>
            <a:r>
              <a:rPr lang="en-US" altLang="ja-JP" sz="1800" b="1" spc="-100" dirty="0">
                <a:solidFill>
                  <a:schemeClr val="tx1"/>
                </a:solidFill>
                <a:latin typeface="メイリオ" panose="020B0604030504040204" pitchFamily="50" charset="-128"/>
                <a:ea typeface="メイリオ" panose="020B0604030504040204" pitchFamily="50" charset="-128"/>
              </a:rPr>
              <a:t>99</a:t>
            </a:r>
            <a:endParaRPr lang="ja-JP" altLang="en-US" sz="1800" b="1" spc="-100" dirty="0">
              <a:solidFill>
                <a:schemeClr val="tx1"/>
              </a:solidFill>
              <a:latin typeface="メイリオ" panose="020B0604030504040204" pitchFamily="50" charset="-128"/>
              <a:ea typeface="メイリオ" panose="020B0604030504040204" pitchFamily="50" charset="-128"/>
            </a:endParaRPr>
          </a:p>
        </p:txBody>
      </p:sp>
      <p:sp>
        <p:nvSpPr>
          <p:cNvPr id="6" name="正方形/長方形 5"/>
          <p:cNvSpPr/>
          <p:nvPr/>
        </p:nvSpPr>
        <p:spPr>
          <a:xfrm>
            <a:off x="1213802" y="744151"/>
            <a:ext cx="5757130" cy="830997"/>
          </a:xfrm>
          <a:prstGeom prst="rect">
            <a:avLst/>
          </a:prstGeom>
        </p:spPr>
        <p:txBody>
          <a:bodyPr wrap="square">
            <a:spAutoFit/>
          </a:bodyPr>
          <a:lstStyle/>
          <a:p>
            <a:r>
              <a:rPr lang="ja-JP" altLang="ja-JP" sz="2400" b="1" kern="100" spc="-108" dirty="0">
                <a:latin typeface="メイリオ" panose="020B0604030504040204" pitchFamily="50" charset="-128"/>
                <a:ea typeface="メイリオ" panose="020B0604030504040204" pitchFamily="50" charset="-128"/>
                <a:cs typeface="Times New Roman" panose="02020603050405020304" pitchFamily="18" charset="0"/>
              </a:rPr>
              <a:t>若手の会の概要フォーマット（メイリオボ</a:t>
            </a:r>
            <a:br>
              <a:rPr lang="en-US" altLang="ja-JP" sz="2400" b="1" kern="100" spc="-108" dirty="0">
                <a:latin typeface="メイリオ" panose="020B0604030504040204" pitchFamily="50" charset="-128"/>
                <a:ea typeface="メイリオ" panose="020B0604030504040204" pitchFamily="50" charset="-128"/>
                <a:cs typeface="Times New Roman" panose="02020603050405020304" pitchFamily="18" charset="0"/>
              </a:rPr>
            </a:br>
            <a:r>
              <a:rPr lang="ja-JP" altLang="ja-JP" sz="2400" b="1" kern="100" spc="-108" dirty="0" err="1">
                <a:latin typeface="メイリオ" panose="020B0604030504040204" pitchFamily="50" charset="-128"/>
                <a:ea typeface="メイリオ" panose="020B0604030504040204" pitchFamily="50" charset="-128"/>
                <a:cs typeface="Times New Roman" panose="02020603050405020304" pitchFamily="18" charset="0"/>
              </a:rPr>
              <a:t>ー</a:t>
            </a:r>
            <a:r>
              <a:rPr lang="ja-JP" altLang="ja-JP" sz="2400" b="1" kern="100" spc="-108" dirty="0">
                <a:latin typeface="メイリオ" panose="020B0604030504040204" pitchFamily="50" charset="-128"/>
                <a:ea typeface="メイリオ" panose="020B0604030504040204" pitchFamily="50" charset="-128"/>
                <a:cs typeface="Times New Roman" panose="02020603050405020304" pitchFamily="18" charset="0"/>
              </a:rPr>
              <a:t>ルドまたはヒラギノ角ゴ</a:t>
            </a:r>
            <a:r>
              <a:rPr lang="en-US" altLang="ja-JP" sz="2400" b="1" kern="100" spc="-108" dirty="0">
                <a:latin typeface="メイリオ" panose="020B0604030504040204" pitchFamily="50" charset="-128"/>
                <a:ea typeface="メイリオ" panose="020B0604030504040204" pitchFamily="50" charset="-128"/>
                <a:cs typeface="Times New Roman" panose="02020603050405020304" pitchFamily="18" charset="0"/>
              </a:rPr>
              <a:t>W6 @ 24pt</a:t>
            </a:r>
            <a:r>
              <a:rPr lang="ja-JP" altLang="ja-JP" sz="2400" b="1" kern="100" spc="-108" dirty="0">
                <a:latin typeface="メイリオ" panose="020B0604030504040204" pitchFamily="50" charset="-128"/>
                <a:ea typeface="メイリオ" panose="020B0604030504040204" pitchFamily="50" charset="-128"/>
                <a:cs typeface="Times New Roman" panose="02020603050405020304" pitchFamily="18" charset="0"/>
              </a:rPr>
              <a:t>）</a:t>
            </a:r>
            <a:endParaRPr lang="ja-JP" altLang="en-US" sz="2400" spc="-108" dirty="0">
              <a:latin typeface="メイリオ" panose="020B0604030504040204" pitchFamily="50" charset="-128"/>
              <a:ea typeface="メイリオ" panose="020B0604030504040204" pitchFamily="50" charset="-128"/>
            </a:endParaRPr>
          </a:p>
        </p:txBody>
      </p:sp>
      <p:sp>
        <p:nvSpPr>
          <p:cNvPr id="7" name="正方形/長方形 6"/>
          <p:cNvSpPr/>
          <p:nvPr/>
        </p:nvSpPr>
        <p:spPr>
          <a:xfrm>
            <a:off x="588743" y="1628252"/>
            <a:ext cx="6563128" cy="338554"/>
          </a:xfrm>
          <a:prstGeom prst="rect">
            <a:avLst/>
          </a:prstGeom>
        </p:spPr>
        <p:txBody>
          <a:bodyPr wrap="square">
            <a:spAutoFit/>
          </a:bodyPr>
          <a:lstStyle/>
          <a:p>
            <a:pPr algn="ctr"/>
            <a:r>
              <a:rPr lang="ja-JP" altLang="ja-JP" sz="1600" kern="100" dirty="0">
                <a:latin typeface="メイリオ" panose="020B0604030504040204" pitchFamily="50" charset="-128"/>
                <a:ea typeface="メイリオ" panose="020B0604030504040204" pitchFamily="50" charset="-128"/>
                <a:cs typeface="Times New Roman" panose="02020603050405020304" pitchFamily="18" charset="0"/>
              </a:rPr>
              <a:t>○騒音 太郎</a:t>
            </a:r>
            <a:r>
              <a:rPr lang="en-US" altLang="ja-JP" sz="1600" kern="1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1600" kern="100" dirty="0" err="1">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1600" kern="100" dirty="0">
                <a:latin typeface="メイリオ" panose="020B0604030504040204" pitchFamily="50" charset="-128"/>
                <a:ea typeface="メイリオ" panose="020B0604030504040204" pitchFamily="50" charset="-128"/>
                <a:cs typeface="Times New Roman" panose="02020603050405020304" pitchFamily="18" charset="0"/>
              </a:rPr>
              <a:t>振動 一郎</a:t>
            </a:r>
            <a:r>
              <a:rPr lang="en-US" altLang="ja-JP" sz="1600" kern="1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1600" kern="100" dirty="0" err="1">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1600" kern="100" dirty="0">
                <a:latin typeface="メイリオ" panose="020B0604030504040204" pitchFamily="50" charset="-128"/>
                <a:ea typeface="メイリオ" panose="020B0604030504040204" pitchFamily="50" charset="-128"/>
                <a:cs typeface="Times New Roman" panose="02020603050405020304" pitchFamily="18" charset="0"/>
              </a:rPr>
              <a:t>音声 花子</a:t>
            </a:r>
            <a:r>
              <a:rPr lang="en-US" altLang="ja-JP" sz="1600" kern="1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1600" kern="100" dirty="0" err="1">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1600" kern="100" dirty="0">
                <a:latin typeface="メイリオ" panose="020B0604030504040204" pitchFamily="50" charset="-128"/>
                <a:ea typeface="メイリオ" panose="020B0604030504040204" pitchFamily="50" charset="-128"/>
                <a:cs typeface="Times New Roman" panose="02020603050405020304" pitchFamily="18" charset="0"/>
              </a:rPr>
              <a:t>聴覚 真央</a:t>
            </a:r>
            <a:r>
              <a:rPr lang="en-US" altLang="ja-JP" sz="1600" kern="100" dirty="0">
                <a:latin typeface="メイリオ" panose="020B0604030504040204" pitchFamily="50" charset="-128"/>
                <a:ea typeface="メイリオ" panose="020B0604030504040204" pitchFamily="50" charset="-128"/>
                <a:cs typeface="Times New Roman" panose="02020603050405020304" pitchFamily="18" charset="0"/>
              </a:rPr>
              <a:t>**</a:t>
            </a:r>
            <a:endParaRPr lang="ja-JP" altLang="en-US" sz="1600" dirty="0">
              <a:latin typeface="メイリオ" panose="020B0604030504040204" pitchFamily="50" charset="-128"/>
              <a:ea typeface="メイリオ" panose="020B0604030504040204" pitchFamily="50" charset="-128"/>
            </a:endParaRPr>
          </a:p>
        </p:txBody>
      </p:sp>
      <p:sp>
        <p:nvSpPr>
          <p:cNvPr id="9" name="正方形/長方形 8"/>
          <p:cNvSpPr/>
          <p:nvPr/>
        </p:nvSpPr>
        <p:spPr>
          <a:xfrm>
            <a:off x="605192" y="1899195"/>
            <a:ext cx="6563128" cy="524118"/>
          </a:xfrm>
          <a:prstGeom prst="rect">
            <a:avLst/>
          </a:prstGeom>
        </p:spPr>
        <p:txBody>
          <a:bodyPr wrap="square">
            <a:spAutoFit/>
          </a:bodyPr>
          <a:lstStyle/>
          <a:p>
            <a:pPr algn="ctr"/>
            <a:r>
              <a:rPr lang="ja-JP" altLang="en-US" sz="1403" spc="-108" dirty="0">
                <a:latin typeface="メイリオ" panose="020B0604030504040204" pitchFamily="50" charset="-128"/>
                <a:ea typeface="メイリオ" panose="020B0604030504040204" pitchFamily="50" charset="-128"/>
              </a:rPr>
              <a:t>* 音響大学 工学部，** 音響株式会社 </a:t>
            </a:r>
            <a:r>
              <a:rPr lang="en-US" altLang="ja-JP" sz="1403" spc="-108" dirty="0">
                <a:latin typeface="メイリオ" panose="020B0604030504040204" pitchFamily="50" charset="-128"/>
                <a:ea typeface="メイリオ" panose="020B0604030504040204" pitchFamily="50" charset="-128"/>
              </a:rPr>
              <a:t>(</a:t>
            </a:r>
            <a:r>
              <a:rPr lang="ja-JP" altLang="en-US" sz="1403" spc="-108" dirty="0">
                <a:latin typeface="メイリオ" panose="020B0604030504040204" pitchFamily="50" charset="-128"/>
                <a:ea typeface="メイリオ" panose="020B0604030504040204" pitchFamily="50" charset="-128"/>
              </a:rPr>
              <a:t>メイリオまたはヒラギノ角ゴ</a:t>
            </a:r>
            <a:r>
              <a:rPr lang="en-US" altLang="ja-JP" sz="1403" spc="-108" dirty="0">
                <a:latin typeface="メイリオ" panose="020B0604030504040204" pitchFamily="50" charset="-128"/>
                <a:ea typeface="メイリオ" panose="020B0604030504040204" pitchFamily="50" charset="-128"/>
              </a:rPr>
              <a:t>W3 @ 14</a:t>
            </a:r>
            <a:r>
              <a:rPr lang="ja-JP" altLang="en-US" sz="1403" spc="-108" dirty="0">
                <a:latin typeface="メイリオ" panose="020B0604030504040204" pitchFamily="50" charset="-128"/>
                <a:ea typeface="メイリオ" panose="020B0604030504040204" pitchFamily="50" charset="-128"/>
              </a:rPr>
              <a:t>～</a:t>
            </a:r>
            <a:r>
              <a:rPr lang="en-US" altLang="ja-JP" sz="1403" spc="-108" dirty="0">
                <a:latin typeface="メイリオ" panose="020B0604030504040204" pitchFamily="50" charset="-128"/>
                <a:ea typeface="メイリオ" panose="020B0604030504040204" pitchFamily="50" charset="-128"/>
              </a:rPr>
              <a:t>16pt)</a:t>
            </a:r>
          </a:p>
          <a:p>
            <a:pPr algn="ctr"/>
            <a:endParaRPr lang="ja-JP" altLang="en-US" sz="1403" spc="-108" dirty="0">
              <a:latin typeface="メイリオ" panose="020B0604030504040204" pitchFamily="50" charset="-128"/>
              <a:ea typeface="メイリオ" panose="020B0604030504040204" pitchFamily="50" charset="-128"/>
            </a:endParaRPr>
          </a:p>
        </p:txBody>
      </p:sp>
      <p:sp>
        <p:nvSpPr>
          <p:cNvPr id="10" name="正方形/長方形 9"/>
          <p:cNvSpPr/>
          <p:nvPr/>
        </p:nvSpPr>
        <p:spPr>
          <a:xfrm>
            <a:off x="605193" y="2286210"/>
            <a:ext cx="6365739" cy="523220"/>
          </a:xfrm>
          <a:prstGeom prst="rect">
            <a:avLst/>
          </a:prstGeom>
        </p:spPr>
        <p:txBody>
          <a:bodyPr wrap="square">
            <a:spAutoFit/>
          </a:bodyPr>
          <a:lstStyle/>
          <a:p>
            <a:pPr algn="ctr"/>
            <a:r>
              <a:rPr lang="ja-JP" altLang="ja-JP" sz="1400" kern="100" spc="-108" dirty="0">
                <a:latin typeface="メイリオ" panose="020B0604030504040204" pitchFamily="50" charset="-128"/>
                <a:ea typeface="メイリオ" panose="020B0604030504040204" pitchFamily="50" charset="-128"/>
                <a:cs typeface="Times New Roman" panose="02020603050405020304" pitchFamily="18" charset="0"/>
              </a:rPr>
              <a:t>この欄には発表者の</a:t>
            </a:r>
            <a:r>
              <a:rPr lang="en-US" altLang="ja-JP" sz="1400" kern="100" spc="-108" dirty="0">
                <a:latin typeface="メイリオ" panose="020B0604030504040204" pitchFamily="50" charset="-128"/>
                <a:ea typeface="メイリオ" panose="020B0604030504040204" pitchFamily="50" charset="-128"/>
                <a:cs typeface="Times New Roman" panose="02020603050405020304" pitchFamily="18" charset="0"/>
              </a:rPr>
              <a:t>E-mail / </a:t>
            </a:r>
            <a:r>
              <a:rPr lang="ja-JP" altLang="ja-JP" sz="1400" kern="100" spc="-108" dirty="0">
                <a:latin typeface="メイリオ" panose="020B0604030504040204" pitchFamily="50" charset="-128"/>
                <a:ea typeface="メイリオ" panose="020B0604030504040204" pitchFamily="50" charset="-128"/>
                <a:cs typeface="Times New Roman" panose="02020603050405020304" pitchFamily="18" charset="0"/>
              </a:rPr>
              <a:t>ウェブサイトの</a:t>
            </a:r>
            <a:r>
              <a:rPr lang="en-US" altLang="ja-JP" sz="1400" kern="100" spc="-108" dirty="0">
                <a:latin typeface="メイリオ" panose="020B0604030504040204" pitchFamily="50" charset="-128"/>
                <a:ea typeface="メイリオ" panose="020B0604030504040204" pitchFamily="50" charset="-128"/>
                <a:cs typeface="Times New Roman" panose="02020603050405020304" pitchFamily="18" charset="0"/>
              </a:rPr>
              <a:t>URL / SNS</a:t>
            </a:r>
            <a:r>
              <a:rPr lang="ja-JP" altLang="ja-JP" sz="1400" kern="100" spc="-108" dirty="0">
                <a:latin typeface="メイリオ" panose="020B0604030504040204" pitchFamily="50" charset="-128"/>
                <a:ea typeface="メイリオ" panose="020B0604030504040204" pitchFamily="50" charset="-128"/>
                <a:cs typeface="Times New Roman" panose="02020603050405020304" pitchFamily="18" charset="0"/>
              </a:rPr>
              <a:t>アカウントなどを自由に記載して下さい（メイリオまたはヒラギノ角ゴ</a:t>
            </a:r>
            <a:r>
              <a:rPr lang="en-US" altLang="ja-JP" sz="1400" kern="100" spc="-108" dirty="0">
                <a:latin typeface="メイリオ" panose="020B0604030504040204" pitchFamily="50" charset="-128"/>
                <a:ea typeface="メイリオ" panose="020B0604030504040204" pitchFamily="50" charset="-128"/>
                <a:cs typeface="Times New Roman" panose="02020603050405020304" pitchFamily="18" charset="0"/>
              </a:rPr>
              <a:t>W3 @ 14pt</a:t>
            </a:r>
            <a:r>
              <a:rPr lang="ja-JP" altLang="ja-JP" sz="1400" kern="100" spc="-108" dirty="0">
                <a:latin typeface="メイリオ" panose="020B0604030504040204" pitchFamily="50" charset="-128"/>
                <a:ea typeface="メイリオ" panose="020B0604030504040204" pitchFamily="50" charset="-128"/>
                <a:cs typeface="Times New Roman" panose="02020603050405020304" pitchFamily="18" charset="0"/>
              </a:rPr>
              <a:t>）</a:t>
            </a:r>
            <a:endParaRPr lang="ja-JP" altLang="en-US" sz="1400" spc="-108" dirty="0">
              <a:latin typeface="メイリオ" panose="020B0604030504040204" pitchFamily="50" charset="-128"/>
              <a:ea typeface="メイリオ" panose="020B0604030504040204" pitchFamily="50" charset="-128"/>
            </a:endParaRPr>
          </a:p>
        </p:txBody>
      </p:sp>
      <p:pic>
        <p:nvPicPr>
          <p:cNvPr id="3" name="図 2">
            <a:extLst>
              <a:ext uri="{FF2B5EF4-FFF2-40B4-BE49-F238E27FC236}">
                <a16:creationId xmlns:a16="http://schemas.microsoft.com/office/drawing/2014/main" id="{3E545814-7187-41BC-ADB2-A0E04160A581}"/>
              </a:ext>
            </a:extLst>
          </p:cNvPr>
          <p:cNvPicPr>
            <a:picLocks noChangeAspect="1"/>
          </p:cNvPicPr>
          <p:nvPr/>
        </p:nvPicPr>
        <p:blipFill>
          <a:blip r:embed="rId2"/>
          <a:stretch>
            <a:fillRect/>
          </a:stretch>
        </p:blipFill>
        <p:spPr>
          <a:xfrm>
            <a:off x="7842250" y="-18063"/>
            <a:ext cx="2753224" cy="2159320"/>
          </a:xfrm>
          <a:prstGeom prst="rect">
            <a:avLst/>
          </a:prstGeom>
        </p:spPr>
      </p:pic>
      <p:sp>
        <p:nvSpPr>
          <p:cNvPr id="31" name="正方形/長方形 30"/>
          <p:cNvSpPr/>
          <p:nvPr/>
        </p:nvSpPr>
        <p:spPr>
          <a:xfrm>
            <a:off x="480507" y="3069186"/>
            <a:ext cx="6650318" cy="369332"/>
          </a:xfrm>
          <a:prstGeom prst="rect">
            <a:avLst/>
          </a:prstGeom>
        </p:spPr>
        <p:txBody>
          <a:bodyPr wrap="square">
            <a:spAutoFit/>
          </a:bodyPr>
          <a:lstStyle/>
          <a:p>
            <a:r>
              <a:rPr lang="en-US" altLang="ja-JP" sz="1800" b="1" kern="100" spc="-162" dirty="0">
                <a:latin typeface="メイリオ" panose="020B0604030504040204" pitchFamily="50" charset="-128"/>
                <a:ea typeface="メイリオ" panose="020B0604030504040204" pitchFamily="50" charset="-128"/>
                <a:cs typeface="Arial" panose="020B0604020202020204" pitchFamily="34" charset="0"/>
              </a:rPr>
              <a:t>[</a:t>
            </a:r>
            <a:r>
              <a:rPr lang="ja-JP" altLang="ja-JP" sz="1800" b="1" kern="100" spc="-162" dirty="0">
                <a:latin typeface="メイリオ" panose="020B0604030504040204" pitchFamily="50" charset="-128"/>
                <a:ea typeface="メイリオ" panose="020B0604030504040204" pitchFamily="50" charset="-128"/>
                <a:cs typeface="Arial" panose="020B0604020202020204" pitchFamily="34" charset="0"/>
              </a:rPr>
              <a:t>キーワード</a:t>
            </a:r>
            <a:r>
              <a:rPr lang="en-US" altLang="ja-JP" sz="1800" b="1" kern="100" spc="-162" dirty="0">
                <a:latin typeface="メイリオ" panose="020B0604030504040204" pitchFamily="50" charset="-128"/>
                <a:ea typeface="メイリオ" panose="020B0604030504040204" pitchFamily="50" charset="-128"/>
                <a:cs typeface="Arial" panose="020B0604020202020204" pitchFamily="34" charset="0"/>
              </a:rPr>
              <a:t>] </a:t>
            </a:r>
            <a:r>
              <a:rPr lang="ja-JP" altLang="ja-JP" sz="1800" b="1" kern="100" spc="-162" dirty="0">
                <a:latin typeface="メイリオ" panose="020B0604030504040204" pitchFamily="50" charset="-128"/>
                <a:ea typeface="メイリオ" panose="020B0604030504040204" pitchFamily="50" charset="-128"/>
                <a:cs typeface="Arial" panose="020B0604020202020204" pitchFamily="34" charset="0"/>
              </a:rPr>
              <a:t>音響</a:t>
            </a:r>
            <a:r>
              <a:rPr lang="en-US" altLang="ja-JP" sz="1800" b="1" kern="100" spc="-162" dirty="0">
                <a:latin typeface="メイリオ" panose="020B0604030504040204" pitchFamily="50" charset="-128"/>
                <a:ea typeface="メイリオ" panose="020B0604030504040204" pitchFamily="50" charset="-128"/>
                <a:cs typeface="Arial" panose="020B0604020202020204" pitchFamily="34" charset="0"/>
              </a:rPr>
              <a:t>, </a:t>
            </a:r>
            <a:r>
              <a:rPr lang="ja-JP" altLang="ja-JP" sz="1800" b="1" kern="100" spc="-162" dirty="0">
                <a:latin typeface="メイリオ" panose="020B0604030504040204" pitchFamily="50" charset="-128"/>
                <a:ea typeface="メイリオ" panose="020B0604030504040204" pitchFamily="50" charset="-128"/>
                <a:cs typeface="Arial" panose="020B0604020202020204" pitchFamily="34" charset="0"/>
              </a:rPr>
              <a:t>関西</a:t>
            </a:r>
            <a:r>
              <a:rPr lang="en-US" altLang="ja-JP" sz="1800" b="1" kern="100" spc="-162" dirty="0">
                <a:latin typeface="メイリオ" panose="020B0604030504040204" pitchFamily="50" charset="-128"/>
                <a:ea typeface="メイリオ" panose="020B0604030504040204" pitchFamily="50" charset="-128"/>
                <a:cs typeface="Arial" panose="020B0604020202020204" pitchFamily="34" charset="0"/>
              </a:rPr>
              <a:t>, </a:t>
            </a:r>
            <a:r>
              <a:rPr lang="ja-JP" altLang="ja-JP" sz="1800" b="1" kern="100" spc="-162" dirty="0">
                <a:latin typeface="メイリオ" panose="020B0604030504040204" pitchFamily="50" charset="-128"/>
                <a:ea typeface="メイリオ" panose="020B0604030504040204" pitchFamily="50" charset="-128"/>
                <a:cs typeface="Arial" panose="020B0604020202020204" pitchFamily="34" charset="0"/>
              </a:rPr>
              <a:t>若手（</a:t>
            </a:r>
            <a:r>
              <a:rPr lang="en-US" altLang="ja-JP" sz="1800" b="1" kern="100" spc="-162" dirty="0">
                <a:latin typeface="メイリオ" panose="020B0604030504040204" pitchFamily="50" charset="-128"/>
                <a:ea typeface="メイリオ" panose="020B0604030504040204" pitchFamily="50" charset="-128"/>
                <a:cs typeface="Arial" panose="020B0604020202020204" pitchFamily="34" charset="0"/>
              </a:rPr>
              <a:t>3</a:t>
            </a:r>
            <a:r>
              <a:rPr lang="ja-JP" altLang="ja-JP" sz="1800" b="1" kern="100" spc="-162" dirty="0">
                <a:latin typeface="メイリオ" panose="020B0604030504040204" pitchFamily="50" charset="-128"/>
                <a:ea typeface="メイリオ" panose="020B0604030504040204" pitchFamily="50" charset="-128"/>
                <a:cs typeface="Arial" panose="020B0604020202020204" pitchFamily="34" charset="0"/>
              </a:rPr>
              <a:t>～</a:t>
            </a:r>
            <a:r>
              <a:rPr lang="en-US" altLang="ja-JP" sz="1800" b="1" kern="100" spc="-162" dirty="0">
                <a:latin typeface="メイリオ" panose="020B0604030504040204" pitchFamily="50" charset="-128"/>
                <a:ea typeface="メイリオ" panose="020B0604030504040204" pitchFamily="50" charset="-128"/>
                <a:cs typeface="Arial" panose="020B0604020202020204" pitchFamily="34" charset="0"/>
              </a:rPr>
              <a:t>5</a:t>
            </a:r>
            <a:r>
              <a:rPr lang="ja-JP" altLang="ja-JP" sz="1800" b="1" kern="100" spc="-162" dirty="0">
                <a:latin typeface="メイリオ" panose="020B0604030504040204" pitchFamily="50" charset="-128"/>
                <a:ea typeface="メイリオ" panose="020B0604030504040204" pitchFamily="50" charset="-128"/>
                <a:cs typeface="Arial" panose="020B0604020202020204" pitchFamily="34" charset="0"/>
              </a:rPr>
              <a:t>個程度）</a:t>
            </a:r>
            <a:r>
              <a:rPr lang="ja-JP" altLang="ja-JP" sz="1400" b="1" kern="100" spc="-162" dirty="0">
                <a:latin typeface="メイリオ" panose="020B0604030504040204" pitchFamily="50" charset="-128"/>
                <a:ea typeface="メイリオ" panose="020B0604030504040204" pitchFamily="50" charset="-128"/>
                <a:cs typeface="Arial" panose="020B0604020202020204" pitchFamily="34" charset="0"/>
              </a:rPr>
              <a:t>（ボールド</a:t>
            </a:r>
            <a:r>
              <a:rPr lang="en-US" altLang="ja-JP" sz="1400" b="1" kern="100" spc="-162" dirty="0">
                <a:latin typeface="メイリオ" panose="020B0604030504040204" pitchFamily="50" charset="-128"/>
                <a:ea typeface="メイリオ" panose="020B0604030504040204" pitchFamily="50" charset="-128"/>
                <a:cs typeface="Arial" panose="020B0604020202020204" pitchFamily="34" charset="0"/>
              </a:rPr>
              <a:t>/W6 @ 18pt</a:t>
            </a:r>
            <a:r>
              <a:rPr lang="ja-JP" altLang="ja-JP" sz="1400" b="1" kern="100" spc="-162" dirty="0">
                <a:latin typeface="メイリオ" panose="020B0604030504040204" pitchFamily="50" charset="-128"/>
                <a:ea typeface="メイリオ" panose="020B0604030504040204" pitchFamily="50" charset="-128"/>
                <a:cs typeface="Arial" panose="020B0604020202020204" pitchFamily="34" charset="0"/>
              </a:rPr>
              <a:t>）</a:t>
            </a:r>
            <a:endParaRPr lang="ja-JP" altLang="en-US" sz="1400" spc="-162" dirty="0">
              <a:latin typeface="メイリオ" panose="020B0604030504040204" pitchFamily="50" charset="-128"/>
              <a:ea typeface="メイリオ" panose="020B0604030504040204" pitchFamily="50" charset="-128"/>
            </a:endParaRPr>
          </a:p>
        </p:txBody>
      </p:sp>
      <p:sp>
        <p:nvSpPr>
          <p:cNvPr id="32" name="正方形/長方形 31"/>
          <p:cNvSpPr/>
          <p:nvPr/>
        </p:nvSpPr>
        <p:spPr>
          <a:xfrm>
            <a:off x="480507" y="3461008"/>
            <a:ext cx="6650318" cy="374718"/>
          </a:xfrm>
          <a:prstGeom prst="rect">
            <a:avLst/>
          </a:prstGeom>
        </p:spPr>
        <p:txBody>
          <a:bodyPr wrap="square">
            <a:spAutoFit/>
          </a:bodyPr>
          <a:lstStyle/>
          <a:p>
            <a:r>
              <a:rPr lang="en-US" altLang="ja-JP" sz="1800" b="1" spc="-162" dirty="0">
                <a:latin typeface="メイリオ" panose="020B0604030504040204" pitchFamily="50" charset="-128"/>
                <a:ea typeface="メイリオ" panose="020B0604030504040204" pitchFamily="50" charset="-128"/>
              </a:rPr>
              <a:t>[</a:t>
            </a:r>
            <a:r>
              <a:rPr lang="ja-JP" altLang="en-US" sz="1800" b="1" spc="-162" dirty="0">
                <a:latin typeface="メイリオ" panose="020B0604030504040204" pitchFamily="50" charset="-128"/>
                <a:ea typeface="メイリオ" panose="020B0604030504040204" pitchFamily="50" charset="-128"/>
              </a:rPr>
              <a:t>あらまし</a:t>
            </a:r>
            <a:r>
              <a:rPr lang="en-US" altLang="ja-JP" sz="1800" b="1" spc="-162" dirty="0">
                <a:latin typeface="メイリオ" panose="020B0604030504040204" pitchFamily="50" charset="-128"/>
                <a:ea typeface="メイリオ" panose="020B0604030504040204" pitchFamily="50" charset="-128"/>
              </a:rPr>
              <a:t>] </a:t>
            </a:r>
            <a:r>
              <a:rPr lang="ja-JP" altLang="en-US" sz="1800" b="1" spc="-162" dirty="0">
                <a:latin typeface="メイリオ" panose="020B0604030504040204" pitchFamily="50" charset="-128"/>
                <a:ea typeface="メイリオ" panose="020B0604030504040204" pitchFamily="50" charset="-128"/>
              </a:rPr>
              <a:t>（←この行はボールド</a:t>
            </a:r>
            <a:r>
              <a:rPr lang="en-US" altLang="ja-JP" sz="1800" b="1" spc="-162" dirty="0">
                <a:latin typeface="メイリオ" panose="020B0604030504040204" pitchFamily="50" charset="-128"/>
                <a:ea typeface="メイリオ" panose="020B0604030504040204" pitchFamily="50" charset="-128"/>
              </a:rPr>
              <a:t>/W6 @ 18pt</a:t>
            </a:r>
            <a:r>
              <a:rPr lang="ja-JP" altLang="en-US" sz="1800" b="1" spc="-162" dirty="0">
                <a:latin typeface="メイリオ" panose="020B0604030504040204" pitchFamily="50" charset="-128"/>
                <a:ea typeface="メイリオ" panose="020B0604030504040204" pitchFamily="50" charset="-128"/>
              </a:rPr>
              <a:t>以上）</a:t>
            </a:r>
          </a:p>
        </p:txBody>
      </p:sp>
      <p:sp>
        <p:nvSpPr>
          <p:cNvPr id="33" name="正方形/長方形 32"/>
          <p:cNvSpPr/>
          <p:nvPr/>
        </p:nvSpPr>
        <p:spPr>
          <a:xfrm>
            <a:off x="480507" y="8282605"/>
            <a:ext cx="6650318" cy="374718"/>
          </a:xfrm>
          <a:prstGeom prst="rect">
            <a:avLst/>
          </a:prstGeom>
        </p:spPr>
        <p:txBody>
          <a:bodyPr wrap="square">
            <a:spAutoFit/>
          </a:bodyPr>
          <a:lstStyle/>
          <a:p>
            <a:r>
              <a:rPr lang="en-US" altLang="ja-JP" sz="1800" b="1" spc="-162" dirty="0">
                <a:latin typeface="メイリオ" panose="020B0604030504040204" pitchFamily="50" charset="-128"/>
                <a:ea typeface="メイリオ" panose="020B0604030504040204" pitchFamily="50" charset="-128"/>
              </a:rPr>
              <a:t>[</a:t>
            </a:r>
            <a:r>
              <a:rPr lang="ja-JP" altLang="en-US" sz="1800" b="1" spc="-162" dirty="0">
                <a:latin typeface="メイリオ" panose="020B0604030504040204" pitchFamily="50" charset="-128"/>
                <a:ea typeface="メイリオ" panose="020B0604030504040204" pitchFamily="50" charset="-128"/>
              </a:rPr>
              <a:t>発表者自己紹介</a:t>
            </a:r>
            <a:r>
              <a:rPr lang="en-US" altLang="ja-JP" sz="1800" b="1" spc="-162" dirty="0">
                <a:latin typeface="メイリオ" panose="020B0604030504040204" pitchFamily="50" charset="-128"/>
                <a:ea typeface="メイリオ" panose="020B0604030504040204" pitchFamily="50" charset="-128"/>
              </a:rPr>
              <a:t>] </a:t>
            </a:r>
            <a:r>
              <a:rPr lang="ja-JP" altLang="en-US" sz="1800" b="1" spc="-162" dirty="0">
                <a:latin typeface="メイリオ" panose="020B0604030504040204" pitchFamily="50" charset="-128"/>
                <a:ea typeface="メイリオ" panose="020B0604030504040204" pitchFamily="50" charset="-128"/>
              </a:rPr>
              <a:t>（←この行はボールド</a:t>
            </a:r>
            <a:r>
              <a:rPr lang="en-US" altLang="ja-JP" sz="1800" b="1" spc="-162" dirty="0">
                <a:latin typeface="メイリオ" panose="020B0604030504040204" pitchFamily="50" charset="-128"/>
                <a:ea typeface="メイリオ" panose="020B0604030504040204" pitchFamily="50" charset="-128"/>
              </a:rPr>
              <a:t>/W6 @ 18pt</a:t>
            </a:r>
            <a:r>
              <a:rPr lang="ja-JP" altLang="en-US" sz="1800" b="1" spc="-162" dirty="0">
                <a:latin typeface="メイリオ" panose="020B0604030504040204" pitchFamily="50" charset="-128"/>
                <a:ea typeface="メイリオ" panose="020B0604030504040204" pitchFamily="50" charset="-128"/>
              </a:rPr>
              <a:t>以上）</a:t>
            </a:r>
          </a:p>
        </p:txBody>
      </p:sp>
      <p:sp>
        <p:nvSpPr>
          <p:cNvPr id="34" name="正方形/長方形 33"/>
          <p:cNvSpPr/>
          <p:nvPr/>
        </p:nvSpPr>
        <p:spPr>
          <a:xfrm>
            <a:off x="505665" y="3801907"/>
            <a:ext cx="6535215" cy="2308324"/>
          </a:xfrm>
          <a:prstGeom prst="rect">
            <a:avLst/>
          </a:prstGeom>
        </p:spPr>
        <p:txBody>
          <a:bodyPr wrap="square">
            <a:spAutoFit/>
          </a:bodyPr>
          <a:lstStyle/>
          <a:p>
            <a:pPr marL="106915" algn="just"/>
            <a:r>
              <a:rPr lang="ja-JP" altLang="ja-JP" sz="1800" kern="100" spc="-54" dirty="0">
                <a:latin typeface="Times New Roman" panose="02020603050405020304" pitchFamily="18" charset="0"/>
                <a:ea typeface="游明朝 Demibold" panose="02020600000000000000" pitchFamily="18" charset="-128"/>
                <a:cs typeface="Arial" panose="020B0604020202020204" pitchFamily="34" charset="0"/>
              </a:rPr>
              <a:t>◆ 若手の会では発表概要集を製本し</a:t>
            </a:r>
            <a:r>
              <a:rPr lang="ja-JP" altLang="en-US" sz="1800" kern="100" spc="-54" dirty="0">
                <a:latin typeface="Times New Roman" panose="02020603050405020304" pitchFamily="18" charset="0"/>
                <a:ea typeface="游明朝 Demibold" panose="02020600000000000000" pitchFamily="18" charset="-128"/>
                <a:cs typeface="Arial" panose="020B0604020202020204" pitchFamily="34" charset="0"/>
              </a:rPr>
              <a:t>、</a:t>
            </a:r>
            <a:r>
              <a:rPr lang="ja-JP" altLang="ja-JP" sz="1800" kern="100" spc="-54" dirty="0">
                <a:latin typeface="Times New Roman" panose="02020603050405020304" pitchFamily="18" charset="0"/>
                <a:ea typeface="游明朝 Demibold" panose="02020600000000000000" pitchFamily="18" charset="-128"/>
                <a:cs typeface="Arial" panose="020B0604020202020204" pitchFamily="34" charset="0"/>
              </a:rPr>
              <a:t>発表会場で頒布します。マージンは上</a:t>
            </a:r>
            <a:r>
              <a:rPr lang="en-US" altLang="ja-JP" sz="1800" kern="100" spc="-54" dirty="0">
                <a:latin typeface="Times New Roman" panose="02020603050405020304" pitchFamily="18" charset="0"/>
                <a:ea typeface="游明朝 Demibold" panose="02020600000000000000" pitchFamily="18" charset="-128"/>
                <a:cs typeface="Arial" panose="020B0604020202020204" pitchFamily="34" charset="0"/>
              </a:rPr>
              <a:t>20mm</a:t>
            </a:r>
            <a:r>
              <a:rPr lang="ja-JP" altLang="en-US" sz="1800" kern="100" spc="-54" dirty="0">
                <a:latin typeface="Times New Roman" panose="02020603050405020304" pitchFamily="18" charset="0"/>
                <a:ea typeface="游明朝 Demibold" panose="02020600000000000000" pitchFamily="18" charset="-128"/>
                <a:cs typeface="Arial" panose="020B0604020202020204" pitchFamily="34" charset="0"/>
              </a:rPr>
              <a:t>、</a:t>
            </a:r>
            <a:r>
              <a:rPr lang="ja-JP" altLang="ja-JP" sz="1800" kern="100" spc="-54" dirty="0">
                <a:latin typeface="Times New Roman" panose="02020603050405020304" pitchFamily="18" charset="0"/>
                <a:ea typeface="游明朝 Demibold" panose="02020600000000000000" pitchFamily="18" charset="-128"/>
                <a:cs typeface="Arial" panose="020B0604020202020204" pitchFamily="34" charset="0"/>
              </a:rPr>
              <a:t>下左右</a:t>
            </a:r>
            <a:r>
              <a:rPr lang="en-US" altLang="ja-JP" sz="1800" kern="100" spc="-54" dirty="0">
                <a:latin typeface="Times New Roman" panose="02020603050405020304" pitchFamily="18" charset="0"/>
                <a:ea typeface="游明朝 Demibold" panose="02020600000000000000" pitchFamily="18" charset="-128"/>
                <a:cs typeface="Arial" panose="020B0604020202020204" pitchFamily="34" charset="0"/>
              </a:rPr>
              <a:t>15mm</a:t>
            </a:r>
            <a:r>
              <a:rPr lang="ja-JP" altLang="ja-JP" sz="1800" kern="100" spc="-54" dirty="0">
                <a:latin typeface="Times New Roman" panose="02020603050405020304" pitchFamily="18" charset="0"/>
                <a:ea typeface="游明朝 Demibold" panose="02020600000000000000" pitchFamily="18" charset="-128"/>
                <a:cs typeface="Arial" panose="020B0604020202020204" pitchFamily="34" charset="0"/>
              </a:rPr>
              <a:t>ですので変更しないで</a:t>
            </a:r>
            <a:r>
              <a:rPr lang="ja-JP" altLang="ja-JP" sz="1800" kern="100" spc="-54">
                <a:latin typeface="Times New Roman" panose="02020603050405020304" pitchFamily="18" charset="0"/>
                <a:ea typeface="游明朝 Demibold" panose="02020600000000000000" pitchFamily="18" charset="-128"/>
                <a:cs typeface="Arial" panose="020B0604020202020204" pitchFamily="34" charset="0"/>
              </a:rPr>
              <a:t>下さい。</a:t>
            </a:r>
            <a:endParaRPr lang="ja-JP" altLang="ja-JP" sz="1800" kern="100" spc="-54" dirty="0">
              <a:latin typeface="Times New Roman" panose="02020603050405020304" pitchFamily="18" charset="0"/>
              <a:ea typeface="ＭＳ 明朝" panose="02020609040205080304" pitchFamily="17" charset="-128"/>
            </a:endParaRPr>
          </a:p>
          <a:p>
            <a:pPr marL="106915" algn="just"/>
            <a:r>
              <a:rPr lang="en-US" altLang="ja-JP" sz="1800" kern="100" spc="-54" dirty="0">
                <a:latin typeface="游明朝 Demibold" panose="02020600000000000000" pitchFamily="18" charset="-128"/>
                <a:ea typeface="ＭＳ 明朝" panose="02020609040205080304" pitchFamily="17" charset="-128"/>
                <a:cs typeface="Arial" panose="020B0604020202020204" pitchFamily="34" charset="0"/>
              </a:rPr>
              <a:t>◆ </a:t>
            </a:r>
            <a:r>
              <a:rPr lang="ja-JP" altLang="ja-JP" sz="1800" kern="100" spc="-54" dirty="0">
                <a:latin typeface="Times New Roman" panose="02020603050405020304" pitchFamily="18" charset="0"/>
                <a:ea typeface="游明朝 Demibold" panose="02020600000000000000" pitchFamily="18" charset="-128"/>
                <a:cs typeface="Arial" panose="020B0604020202020204" pitchFamily="34" charset="0"/>
              </a:rPr>
              <a:t>あらましには発表の概要を記述します。聴講者の興味をひきつけるように工夫してください。</a:t>
            </a:r>
            <a:endParaRPr lang="ja-JP" altLang="ja-JP" sz="1800" kern="100" spc="-54" dirty="0">
              <a:latin typeface="Times New Roman" panose="02020603050405020304" pitchFamily="18" charset="0"/>
              <a:ea typeface="ＭＳ 明朝" panose="02020609040205080304" pitchFamily="17" charset="-128"/>
            </a:endParaRPr>
          </a:p>
          <a:p>
            <a:pPr marL="106915" algn="just"/>
            <a:r>
              <a:rPr lang="ja-JP" altLang="ja-JP" sz="1800" kern="100" spc="-54" dirty="0">
                <a:latin typeface="Times New Roman" panose="02020603050405020304" pitchFamily="18" charset="0"/>
                <a:ea typeface="游明朝 Demibold" panose="02020600000000000000" pitchFamily="18" charset="-128"/>
                <a:cs typeface="Arial" panose="020B0604020202020204" pitchFamily="34" charset="0"/>
              </a:rPr>
              <a:t>◆ 概要集には</a:t>
            </a:r>
            <a:r>
              <a:rPr lang="en-US" altLang="ja-JP" sz="1800" kern="100" spc="-54" dirty="0">
                <a:latin typeface="Times New Roman" panose="02020603050405020304" pitchFamily="18" charset="0"/>
                <a:ea typeface="游明朝 Demibold" panose="02020600000000000000" pitchFamily="18" charset="-128"/>
                <a:cs typeface="Arial" panose="020B0604020202020204" pitchFamily="34" charset="0"/>
              </a:rPr>
              <a:t>A4</a:t>
            </a:r>
            <a:r>
              <a:rPr lang="ja-JP" altLang="ja-JP" sz="1800" kern="100" spc="-54" dirty="0">
                <a:latin typeface="Times New Roman" panose="02020603050405020304" pitchFamily="18" charset="0"/>
                <a:ea typeface="游明朝 Demibold" panose="02020600000000000000" pitchFamily="18" charset="-128"/>
                <a:cs typeface="Arial" panose="020B0604020202020204" pitchFamily="34" charset="0"/>
              </a:rPr>
              <a:t>用紙</a:t>
            </a:r>
            <a:r>
              <a:rPr lang="en-US" altLang="ja-JP" sz="1800" kern="100" spc="-54" dirty="0">
                <a:latin typeface="Times New Roman" panose="02020603050405020304" pitchFamily="18" charset="0"/>
                <a:ea typeface="游明朝 Demibold" panose="02020600000000000000" pitchFamily="18" charset="-128"/>
                <a:cs typeface="Arial" panose="020B0604020202020204" pitchFamily="34" charset="0"/>
              </a:rPr>
              <a:t>1</a:t>
            </a:r>
            <a:r>
              <a:rPr lang="ja-JP" altLang="ja-JP" sz="1800" kern="100" spc="-54" dirty="0">
                <a:latin typeface="Times New Roman" panose="02020603050405020304" pitchFamily="18" charset="0"/>
                <a:ea typeface="游明朝 Demibold" panose="02020600000000000000" pitchFamily="18" charset="-128"/>
                <a:cs typeface="Arial" panose="020B0604020202020204" pitchFamily="34" charset="0"/>
              </a:rPr>
              <a:t>頁に</a:t>
            </a:r>
            <a:r>
              <a:rPr lang="en-US" altLang="ja-JP" sz="1800" kern="100" spc="-54" dirty="0">
                <a:latin typeface="Times New Roman" panose="02020603050405020304" pitchFamily="18" charset="0"/>
                <a:ea typeface="游明朝 Demibold" panose="02020600000000000000" pitchFamily="18" charset="-128"/>
                <a:cs typeface="Arial" panose="020B0604020202020204" pitchFamily="34" charset="0"/>
              </a:rPr>
              <a:t>4</a:t>
            </a:r>
            <a:r>
              <a:rPr lang="ja-JP" altLang="ja-JP" sz="1800" kern="100" spc="-54" dirty="0">
                <a:latin typeface="Times New Roman" panose="02020603050405020304" pitchFamily="18" charset="0"/>
                <a:ea typeface="游明朝 Demibold" panose="02020600000000000000" pitchFamily="18" charset="-128"/>
                <a:cs typeface="Arial" panose="020B0604020202020204" pitchFamily="34" charset="0"/>
              </a:rPr>
              <a:t>件の概要が白黒で縮小されて印刷されます（</a:t>
            </a:r>
            <a:r>
              <a:rPr lang="en-US" altLang="ja-JP" sz="1800" kern="100" spc="-54" dirty="0">
                <a:latin typeface="Times New Roman" panose="02020603050405020304" pitchFamily="18" charset="0"/>
                <a:ea typeface="游明朝 Demibold" panose="02020600000000000000" pitchFamily="18" charset="-128"/>
                <a:cs typeface="Arial" panose="020B0604020202020204" pitchFamily="34" charset="0"/>
              </a:rPr>
              <a:t>A6</a:t>
            </a:r>
            <a:r>
              <a:rPr lang="ja-JP" altLang="ja-JP" sz="1800" kern="100" spc="-54" dirty="0">
                <a:latin typeface="Times New Roman" panose="02020603050405020304" pitchFamily="18" charset="0"/>
                <a:ea typeface="游明朝 Demibold" panose="02020600000000000000" pitchFamily="18" charset="-128"/>
                <a:cs typeface="Arial" panose="020B0604020202020204" pitchFamily="34" charset="0"/>
              </a:rPr>
              <a:t>≒ハガキサイズ）。</a:t>
            </a:r>
            <a:r>
              <a:rPr lang="ja-JP" altLang="ja-JP" sz="1800" u="sng" kern="100" spc="-54" dirty="0">
                <a:latin typeface="Times New Roman" panose="02020603050405020304" pitchFamily="18" charset="0"/>
                <a:ea typeface="游明朝 Demibold" panose="02020600000000000000" pitchFamily="18" charset="-128"/>
                <a:cs typeface="Arial" panose="020B0604020202020204" pitchFamily="34" charset="0"/>
              </a:rPr>
              <a:t>できるだけ</a:t>
            </a:r>
            <a:r>
              <a:rPr lang="en-US" altLang="ja-JP" sz="1800" u="sng" kern="100" spc="-54" dirty="0">
                <a:latin typeface="Times New Roman" panose="02020603050405020304" pitchFamily="18" charset="0"/>
                <a:ea typeface="游明朝 Demibold" panose="02020600000000000000" pitchFamily="18" charset="-128"/>
                <a:cs typeface="Arial" panose="020B0604020202020204" pitchFamily="34" charset="0"/>
              </a:rPr>
              <a:t>18pt</a:t>
            </a:r>
            <a:r>
              <a:rPr lang="ja-JP" altLang="ja-JP" sz="1800" u="sng" kern="100" spc="-54" dirty="0">
                <a:latin typeface="Times New Roman" panose="02020603050405020304" pitchFamily="18" charset="0"/>
                <a:ea typeface="游明朝 Demibold" panose="02020600000000000000" pitchFamily="18" charset="-128"/>
                <a:cs typeface="Arial" panose="020B0604020202020204" pitchFamily="34" charset="0"/>
              </a:rPr>
              <a:t>以上のフォントを使用してください</a:t>
            </a:r>
            <a:r>
              <a:rPr lang="ja-JP" altLang="ja-JP" sz="1800" kern="100" spc="-54" dirty="0">
                <a:latin typeface="Times New Roman" panose="02020603050405020304" pitchFamily="18" charset="0"/>
                <a:ea typeface="游明朝 Demibold" panose="02020600000000000000" pitchFamily="18" charset="-128"/>
                <a:cs typeface="Arial" panose="020B0604020202020204" pitchFamily="34" charset="0"/>
              </a:rPr>
              <a:t>（本文は明朝体を推奨します）。行間の調整等は自由です。</a:t>
            </a:r>
            <a:endParaRPr lang="ja-JP" altLang="ja-JP" sz="1800" kern="100" spc="-54" dirty="0">
              <a:latin typeface="Times New Roman" panose="02020603050405020304" pitchFamily="18" charset="0"/>
              <a:ea typeface="ＭＳ 明朝" panose="02020609040205080304" pitchFamily="17" charset="-128"/>
            </a:endParaRPr>
          </a:p>
        </p:txBody>
      </p:sp>
      <p:grpSp>
        <p:nvGrpSpPr>
          <p:cNvPr id="35" name="グループ化 34"/>
          <p:cNvGrpSpPr/>
          <p:nvPr/>
        </p:nvGrpSpPr>
        <p:grpSpPr>
          <a:xfrm>
            <a:off x="2256223" y="6816332"/>
            <a:ext cx="3101311" cy="983510"/>
            <a:chOff x="0" y="0"/>
            <a:chExt cx="3487863" cy="1106805"/>
          </a:xfrm>
        </p:grpSpPr>
        <p:sp>
          <p:nvSpPr>
            <p:cNvPr id="36" name="スマイル 35"/>
            <p:cNvSpPr/>
            <p:nvPr/>
          </p:nvSpPr>
          <p:spPr>
            <a:xfrm>
              <a:off x="0" y="0"/>
              <a:ext cx="1106170" cy="1106170"/>
            </a:xfrm>
            <a:prstGeom prst="smileyFace">
              <a:avLst/>
            </a:prstGeom>
          </p:spPr>
          <p:style>
            <a:lnRef idx="2">
              <a:schemeClr val="accent2">
                <a:shade val="50000"/>
              </a:schemeClr>
            </a:lnRef>
            <a:fillRef idx="1">
              <a:schemeClr val="accent2"/>
            </a:fillRef>
            <a:effectRef idx="0">
              <a:schemeClr val="accent2"/>
            </a:effectRef>
            <a:fontRef idx="minor">
              <a:schemeClr val="lt1"/>
            </a:fontRef>
          </p:style>
          <p:txBody>
            <a:bodyPr rot="0" spcFirstLastPara="0" vert="horz" wrap="square" lIns="98694" tIns="49347" rIns="98694" bIns="49347" numCol="1" spcCol="0" rtlCol="0" fromWordArt="0" anchor="ctr" anchorCtr="0" forceAA="0" compatLnSpc="1">
              <a:prstTxWarp prst="textNoShape">
                <a:avLst/>
              </a:prstTxWarp>
              <a:noAutofit/>
            </a:bodyPr>
            <a:lstStyle/>
            <a:p>
              <a:endParaRPr lang="ja-JP" altLang="en-US" sz="2115"/>
            </a:p>
          </p:txBody>
        </p:sp>
        <p:sp>
          <p:nvSpPr>
            <p:cNvPr id="37" name="スマイル 36"/>
            <p:cNvSpPr/>
            <p:nvPr/>
          </p:nvSpPr>
          <p:spPr>
            <a:xfrm>
              <a:off x="1180214" y="0"/>
              <a:ext cx="1106170" cy="1106170"/>
            </a:xfrm>
            <a:prstGeom prst="smileyFace">
              <a:avLst/>
            </a:prstGeom>
          </p:spPr>
          <p:style>
            <a:lnRef idx="2">
              <a:schemeClr val="accent2">
                <a:shade val="50000"/>
              </a:schemeClr>
            </a:lnRef>
            <a:fillRef idx="1">
              <a:schemeClr val="accent2"/>
            </a:fillRef>
            <a:effectRef idx="0">
              <a:schemeClr val="accent2"/>
            </a:effectRef>
            <a:fontRef idx="minor">
              <a:schemeClr val="lt1"/>
            </a:fontRef>
          </p:style>
          <p:txBody>
            <a:bodyPr rot="0" spcFirstLastPara="0" vert="horz" wrap="square" lIns="98694" tIns="49347" rIns="98694" bIns="49347" numCol="1" spcCol="0" rtlCol="0" fromWordArt="0" anchor="ctr" anchorCtr="0" forceAA="0" compatLnSpc="1">
              <a:prstTxWarp prst="textNoShape">
                <a:avLst/>
              </a:prstTxWarp>
              <a:noAutofit/>
            </a:bodyPr>
            <a:lstStyle/>
            <a:p>
              <a:endParaRPr lang="ja-JP" altLang="en-US" sz="2115"/>
            </a:p>
          </p:txBody>
        </p:sp>
        <p:sp>
          <p:nvSpPr>
            <p:cNvPr id="38" name="スマイル 37"/>
            <p:cNvSpPr/>
            <p:nvPr/>
          </p:nvSpPr>
          <p:spPr>
            <a:xfrm>
              <a:off x="2381693" y="0"/>
              <a:ext cx="1106170" cy="1106805"/>
            </a:xfrm>
            <a:prstGeom prst="smileyFace">
              <a:avLst/>
            </a:prstGeom>
          </p:spPr>
          <p:style>
            <a:lnRef idx="2">
              <a:schemeClr val="accent2">
                <a:shade val="50000"/>
              </a:schemeClr>
            </a:lnRef>
            <a:fillRef idx="1">
              <a:schemeClr val="accent2"/>
            </a:fillRef>
            <a:effectRef idx="0">
              <a:schemeClr val="accent2"/>
            </a:effectRef>
            <a:fontRef idx="minor">
              <a:schemeClr val="lt1"/>
            </a:fontRef>
          </p:style>
          <p:txBody>
            <a:bodyPr rot="0" spcFirstLastPara="0" vert="horz" wrap="square" lIns="98694" tIns="49347" rIns="98694" bIns="49347" numCol="1" spcCol="0" rtlCol="0" fromWordArt="0" anchor="ctr" anchorCtr="0" forceAA="0" compatLnSpc="1">
              <a:prstTxWarp prst="textNoShape">
                <a:avLst/>
              </a:prstTxWarp>
              <a:noAutofit/>
            </a:bodyPr>
            <a:lstStyle/>
            <a:p>
              <a:endParaRPr lang="ja-JP" altLang="en-US" sz="2115"/>
            </a:p>
          </p:txBody>
        </p:sp>
      </p:grpSp>
      <p:sp>
        <p:nvSpPr>
          <p:cNvPr id="39" name="正方形/長方形 38"/>
          <p:cNvSpPr/>
          <p:nvPr/>
        </p:nvSpPr>
        <p:spPr>
          <a:xfrm>
            <a:off x="803447" y="7799842"/>
            <a:ext cx="6054754" cy="374718"/>
          </a:xfrm>
          <a:prstGeom prst="rect">
            <a:avLst/>
          </a:prstGeom>
        </p:spPr>
        <p:txBody>
          <a:bodyPr wrap="square">
            <a:spAutoFit/>
          </a:bodyPr>
          <a:lstStyle/>
          <a:p>
            <a:pPr marL="106915" algn="ctr"/>
            <a:r>
              <a:rPr lang="ja-JP" altLang="ja-JP" sz="1800" kern="100" spc="-54" dirty="0">
                <a:latin typeface="Times New Roman" panose="02020603050405020304" pitchFamily="18" charset="0"/>
                <a:ea typeface="游明朝 Demibold" panose="02020600000000000000" pitchFamily="18" charset="-128"/>
                <a:cs typeface="Arial" panose="020B0604020202020204" pitchFamily="34" charset="0"/>
              </a:rPr>
              <a:t>図： 図表や数式なども活用して興味を引きつけて下さい</a:t>
            </a:r>
            <a:endParaRPr lang="ja-JP" altLang="ja-JP" sz="1800" kern="100" spc="-54" dirty="0">
              <a:latin typeface="Times New Roman" panose="02020603050405020304" pitchFamily="18" charset="0"/>
              <a:ea typeface="ＭＳ 明朝" panose="02020609040205080304" pitchFamily="17" charset="-128"/>
            </a:endParaRPr>
          </a:p>
        </p:txBody>
      </p:sp>
      <p:sp>
        <p:nvSpPr>
          <p:cNvPr id="40" name="正方形/長方形 39"/>
          <p:cNvSpPr/>
          <p:nvPr/>
        </p:nvSpPr>
        <p:spPr>
          <a:xfrm>
            <a:off x="505666" y="8583620"/>
            <a:ext cx="6535214" cy="1504258"/>
          </a:xfrm>
          <a:prstGeom prst="rect">
            <a:avLst/>
          </a:prstGeom>
        </p:spPr>
        <p:txBody>
          <a:bodyPr wrap="square">
            <a:spAutoFit/>
          </a:bodyPr>
          <a:lstStyle/>
          <a:p>
            <a:pPr marL="106915" algn="just"/>
            <a:r>
              <a:rPr lang="ja-JP" altLang="en-US" sz="1800" kern="100" spc="-54" dirty="0">
                <a:latin typeface="Times New Roman" panose="02020603050405020304" pitchFamily="18" charset="0"/>
                <a:ea typeface="游明朝 Demibold" panose="02020600000000000000" pitchFamily="18" charset="-128"/>
                <a:cs typeface="Arial" panose="020B0604020202020204" pitchFamily="34" charset="0"/>
              </a:rPr>
              <a:t>発表者の自己紹介を記述するスペースです。公序良俗に反しない限りにおいて、内容は自由です。多くの聴講者に発表者を印象づけられるよう、</a:t>
            </a:r>
            <a:r>
              <a:rPr lang="ja-JP" altLang="en-US" sz="1800" u="sng" kern="100" spc="-54" dirty="0">
                <a:latin typeface="Times New Roman" panose="02020603050405020304" pitchFamily="18" charset="0"/>
                <a:ea typeface="游明朝 Demibold" panose="02020600000000000000" pitchFamily="18" charset="-128"/>
                <a:cs typeface="Arial" panose="020B0604020202020204" pitchFamily="34" charset="0"/>
              </a:rPr>
              <a:t>ユーモアあふれる自己紹介を期待しています</a:t>
            </a:r>
            <a:r>
              <a:rPr lang="ja-JP" altLang="en-US" sz="1800" kern="100" spc="-54" dirty="0">
                <a:latin typeface="Times New Roman" panose="02020603050405020304" pitchFamily="18" charset="0"/>
                <a:ea typeface="游明朝 Demibold" panose="02020600000000000000" pitchFamily="18" charset="-128"/>
                <a:cs typeface="Arial" panose="020B0604020202020204" pitchFamily="34" charset="0"/>
              </a:rPr>
              <a:t>。あらましと発表者自己紹介の分量比は自由に変更することができます。</a:t>
            </a:r>
            <a:endParaRPr lang="ja-JP" altLang="ja-JP" sz="1800" kern="100" spc="-54" dirty="0">
              <a:latin typeface="Times New Roman" panose="02020603050405020304" pitchFamily="18" charset="0"/>
              <a:ea typeface="ＭＳ 明朝" panose="02020609040205080304" pitchFamily="17" charset="-128"/>
            </a:endParaRPr>
          </a:p>
        </p:txBody>
      </p:sp>
    </p:spTree>
    <p:extLst>
      <p:ext uri="{BB962C8B-B14F-4D97-AF65-F5344CB8AC3E}">
        <p14:creationId xmlns:p14="http://schemas.microsoft.com/office/powerpoint/2010/main" val="96628840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386</TotalTime>
  <Words>321</Words>
  <Application>Microsoft Office PowerPoint</Application>
  <PresentationFormat>ユーザー設定</PresentationFormat>
  <Paragraphs>13</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メイリオ</vt:lpstr>
      <vt:lpstr>游ゴシック</vt:lpstr>
      <vt:lpstr>游明朝 Demibold</vt:lpstr>
      <vt:lpstr>Arial</vt:lpstr>
      <vt:lpstr>Calibri</vt:lpstr>
      <vt:lpstr>Calibri Light</vt:lpstr>
      <vt:lpstr>Times New Roman</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若手の会2021 概要テンプレート</dc:title>
  <dc:creator>日本音響学会関西支部</dc:creator>
  <cp:lastModifiedBy>菅原彬子</cp:lastModifiedBy>
  <cp:revision>34</cp:revision>
  <dcterms:created xsi:type="dcterms:W3CDTF">2017-11-02T06:24:31Z</dcterms:created>
  <dcterms:modified xsi:type="dcterms:W3CDTF">2023-11-02T08:09:45Z</dcterms:modified>
</cp:coreProperties>
</file>