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7559675" cy="10691813"/>
  <p:notesSz cx="6858000" cy="9144000"/>
  <p:defaultTextStyle>
    <a:defPPr>
      <a:defRPr lang="ja-JP"/>
    </a:defPPr>
    <a:lvl1pPr marL="0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7372BF-37B6-4236-BAD0-902DB72DA0A3}" v="9" dt="2022-10-14T05:43:11.8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71" autoAdjust="0"/>
    <p:restoredTop sz="94660"/>
  </p:normalViewPr>
  <p:slideViewPr>
    <p:cSldViewPr snapToGrid="0">
      <p:cViewPr>
        <p:scale>
          <a:sx n="121" d="100"/>
          <a:sy n="121" d="100"/>
        </p:scale>
        <p:origin x="211" y="-4781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5" d="100"/>
          <a:sy n="85" d="100"/>
        </p:scale>
        <p:origin x="381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fujioka" userId="50445e39-d944-47c2-b8bb-a0dbc90cea57" providerId="ADAL" clId="{F87372BF-37B6-4236-BAD0-902DB72DA0A3}"/>
    <pc:docChg chg="undo redo custSel modSld modMainMaster">
      <pc:chgData name="efujioka" userId="50445e39-d944-47c2-b8bb-a0dbc90cea57" providerId="ADAL" clId="{F87372BF-37B6-4236-BAD0-902DB72DA0A3}" dt="2022-10-14T05:53:52.598" v="149" actId="115"/>
      <pc:docMkLst>
        <pc:docMk/>
      </pc:docMkLst>
      <pc:sldChg chg="addSp delSp modSp mod">
        <pc:chgData name="efujioka" userId="50445e39-d944-47c2-b8bb-a0dbc90cea57" providerId="ADAL" clId="{F87372BF-37B6-4236-BAD0-902DB72DA0A3}" dt="2022-10-14T05:53:52.598" v="149" actId="115"/>
        <pc:sldMkLst>
          <pc:docMk/>
          <pc:sldMk cId="966288405" sldId="256"/>
        </pc:sldMkLst>
        <pc:spChg chg="add del mod">
          <ac:chgData name="efujioka" userId="50445e39-d944-47c2-b8bb-a0dbc90cea57" providerId="ADAL" clId="{F87372BF-37B6-4236-BAD0-902DB72DA0A3}" dt="2022-10-14T05:37:45.623" v="31"/>
          <ac:spMkLst>
            <pc:docMk/>
            <pc:sldMk cId="966288405" sldId="256"/>
            <ac:spMk id="2" creationId="{75B9E472-5E26-CBBA-C866-8D3CFE84B6E2}"/>
          </ac:spMkLst>
        </pc:spChg>
        <pc:spChg chg="add mod">
          <ac:chgData name="efujioka" userId="50445e39-d944-47c2-b8bb-a0dbc90cea57" providerId="ADAL" clId="{F87372BF-37B6-4236-BAD0-902DB72DA0A3}" dt="2022-10-14T05:37:47.707" v="33"/>
          <ac:spMkLst>
            <pc:docMk/>
            <pc:sldMk cId="966288405" sldId="256"/>
            <ac:spMk id="4" creationId="{5E99153D-3E39-65A1-AA3E-A1CCEA274214}"/>
          </ac:spMkLst>
        </pc:spChg>
        <pc:spChg chg="mod">
          <ac:chgData name="efujioka" userId="50445e39-d944-47c2-b8bb-a0dbc90cea57" providerId="ADAL" clId="{F87372BF-37B6-4236-BAD0-902DB72DA0A3}" dt="2022-10-14T05:36:28.300" v="27" actId="14100"/>
          <ac:spMkLst>
            <pc:docMk/>
            <pc:sldMk cId="966288405" sldId="256"/>
            <ac:spMk id="6" creationId="{00000000-0000-0000-0000-000000000000}"/>
          </ac:spMkLst>
        </pc:spChg>
        <pc:spChg chg="add del mod">
          <ac:chgData name="efujioka" userId="50445e39-d944-47c2-b8bb-a0dbc90cea57" providerId="ADAL" clId="{F87372BF-37B6-4236-BAD0-902DB72DA0A3}" dt="2022-10-14T05:42:58.896" v="52"/>
          <ac:spMkLst>
            <pc:docMk/>
            <pc:sldMk cId="966288405" sldId="256"/>
            <ac:spMk id="8" creationId="{79B86DFF-083A-3BB9-B508-04CA10B18A3A}"/>
          </ac:spMkLst>
        </pc:spChg>
        <pc:spChg chg="mod">
          <ac:chgData name="efujioka" userId="50445e39-d944-47c2-b8bb-a0dbc90cea57" providerId="ADAL" clId="{F87372BF-37B6-4236-BAD0-902DB72DA0A3}" dt="2022-10-14T05:37:24.078" v="29" actId="6549"/>
          <ac:spMkLst>
            <pc:docMk/>
            <pc:sldMk cId="966288405" sldId="256"/>
            <ac:spMk id="11" creationId="{00000000-0000-0000-0000-000000000000}"/>
          </ac:spMkLst>
        </pc:spChg>
        <pc:spChg chg="del">
          <ac:chgData name="efujioka" userId="50445e39-d944-47c2-b8bb-a0dbc90cea57" providerId="ADAL" clId="{F87372BF-37B6-4236-BAD0-902DB72DA0A3}" dt="2022-10-14T05:37:47.541" v="32" actId="478"/>
          <ac:spMkLst>
            <pc:docMk/>
            <pc:sldMk cId="966288405" sldId="256"/>
            <ac:spMk id="12" creationId="{00000000-0000-0000-0000-000000000000}"/>
          </ac:spMkLst>
        </pc:spChg>
        <pc:spChg chg="add del">
          <ac:chgData name="efujioka" userId="50445e39-d944-47c2-b8bb-a0dbc90cea57" providerId="ADAL" clId="{F87372BF-37B6-4236-BAD0-902DB72DA0A3}" dt="2022-10-14T05:43:10.941" v="60" actId="478"/>
          <ac:spMkLst>
            <pc:docMk/>
            <pc:sldMk cId="966288405" sldId="256"/>
            <ac:spMk id="13" creationId="{00000000-0000-0000-0000-000000000000}"/>
          </ac:spMkLst>
        </pc:spChg>
        <pc:spChg chg="mod">
          <ac:chgData name="efujioka" userId="50445e39-d944-47c2-b8bb-a0dbc90cea57" providerId="ADAL" clId="{F87372BF-37B6-4236-BAD0-902DB72DA0A3}" dt="2022-10-14T05:51:45.836" v="148" actId="2711"/>
          <ac:spMkLst>
            <pc:docMk/>
            <pc:sldMk cId="966288405" sldId="256"/>
            <ac:spMk id="14" creationId="{00000000-0000-0000-0000-000000000000}"/>
          </ac:spMkLst>
        </pc:spChg>
        <pc:spChg chg="add del mod">
          <ac:chgData name="efujioka" userId="50445e39-d944-47c2-b8bb-a0dbc90cea57" providerId="ADAL" clId="{F87372BF-37B6-4236-BAD0-902DB72DA0A3}" dt="2022-10-14T05:43:09.502" v="59" actId="478"/>
          <ac:spMkLst>
            <pc:docMk/>
            <pc:sldMk cId="966288405" sldId="256"/>
            <ac:spMk id="20" creationId="{AD9FA0FE-E8E3-EE2D-0360-6DBF642A51D0}"/>
          </ac:spMkLst>
        </pc:spChg>
        <pc:spChg chg="add mod">
          <ac:chgData name="efujioka" userId="50445e39-d944-47c2-b8bb-a0dbc90cea57" providerId="ADAL" clId="{F87372BF-37B6-4236-BAD0-902DB72DA0A3}" dt="2022-10-14T05:43:18.982" v="81" actId="20577"/>
          <ac:spMkLst>
            <pc:docMk/>
            <pc:sldMk cId="966288405" sldId="256"/>
            <ac:spMk id="21" creationId="{C81C3582-1F95-7D6B-6241-8B9C9F43C34F}"/>
          </ac:spMkLst>
        </pc:spChg>
        <pc:spChg chg="mod">
          <ac:chgData name="efujioka" userId="50445e39-d944-47c2-b8bb-a0dbc90cea57" providerId="ADAL" clId="{F87372BF-37B6-4236-BAD0-902DB72DA0A3}" dt="2022-10-14T05:53:52.598" v="149" actId="115"/>
          <ac:spMkLst>
            <pc:docMk/>
            <pc:sldMk cId="966288405" sldId="256"/>
            <ac:spMk id="22" creationId="{00000000-0000-0000-0000-000000000000}"/>
          </ac:spMkLst>
        </pc:spChg>
      </pc:sldChg>
      <pc:sldMasterChg chg="modSldLayout">
        <pc:chgData name="efujioka" userId="50445e39-d944-47c2-b8bb-a0dbc90cea57" providerId="ADAL" clId="{F87372BF-37B6-4236-BAD0-902DB72DA0A3}" dt="2022-10-14T05:35:43.488" v="25" actId="313"/>
        <pc:sldMasterMkLst>
          <pc:docMk/>
          <pc:sldMasterMk cId="2806804989" sldId="2147483672"/>
        </pc:sldMasterMkLst>
        <pc:sldLayoutChg chg="modSp mod">
          <pc:chgData name="efujioka" userId="50445e39-d944-47c2-b8bb-a0dbc90cea57" providerId="ADAL" clId="{F87372BF-37B6-4236-BAD0-902DB72DA0A3}" dt="2022-10-14T05:35:43.488" v="25" actId="313"/>
          <pc:sldLayoutMkLst>
            <pc:docMk/>
            <pc:sldMasterMk cId="2806804989" sldId="2147483672"/>
            <pc:sldLayoutMk cId="3185593652" sldId="2147483680"/>
          </pc:sldLayoutMkLst>
          <pc:spChg chg="mod">
            <ac:chgData name="efujioka" userId="50445e39-d944-47c2-b8bb-a0dbc90cea57" providerId="ADAL" clId="{F87372BF-37B6-4236-BAD0-902DB72DA0A3}" dt="2022-10-14T05:35:43.488" v="25" actId="313"/>
            <ac:spMkLst>
              <pc:docMk/>
              <pc:sldMasterMk cId="2806804989" sldId="2147483672"/>
              <pc:sldLayoutMk cId="3185593652" sldId="2147483680"/>
              <ac:spMk id="7" creationId="{76ECB91B-76AA-4BCB-B63F-381354C870FF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79D23FA-9FC0-460E-A100-2A51B2E94A9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3021442-C4F9-4B80-BADF-2DAF2AAE26C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3EA608-FD4D-48CE-9B1A-87FDDB56BBCF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E7DEACA-B004-4AB0-A022-05E427EAF15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54EE4B6-6FFF-4A8F-ADEE-DCF6BCA4D2F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1CDA9D-564D-46E0-8E9A-456938E13A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4964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9DA1D7-F205-417A-B99B-4ACE00D93B2D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E4FCB4-EB02-4B74-8EEF-2C5F41E00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875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提出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9373B-3EBA-4A72-A388-B5DB30831F2E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FD69-6EE2-43CA-B5D5-1096279B4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4738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余白ヒントあ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9373B-3EBA-4A72-A388-B5DB30831F2E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FD69-6EE2-43CA-B5D5-1096279B4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6ECB91B-76AA-4BCB-B63F-381354C870FF}"/>
              </a:ext>
            </a:extLst>
          </p:cNvPr>
          <p:cNvSpPr txBox="1"/>
          <p:nvPr userDrawn="1"/>
        </p:nvSpPr>
        <p:spPr>
          <a:xfrm>
            <a:off x="193556" y="137819"/>
            <a:ext cx="79432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枠からはみ出さないで下さい</a:t>
            </a:r>
            <a:br>
              <a:rPr kumimoji="1" lang="en-US" altLang="ja-JP" sz="1600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600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提出時は，</a:t>
            </a:r>
            <a:r>
              <a:rPr kumimoji="1" lang="en-US" altLang="ja-JP" sz="1600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”</a:t>
            </a:r>
            <a:r>
              <a:rPr kumimoji="1" lang="ja-JP" altLang="en-US" sz="1600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ホーム</a:t>
            </a:r>
            <a:r>
              <a:rPr kumimoji="1" lang="en-US" altLang="ja-JP" sz="1600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”</a:t>
            </a:r>
            <a:r>
              <a:rPr kumimoji="1" lang="ja-JP" altLang="en-US" sz="1600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タブの</a:t>
            </a:r>
            <a:r>
              <a:rPr kumimoji="1" lang="en-US" altLang="ja-JP" sz="1600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”</a:t>
            </a:r>
            <a:r>
              <a:rPr kumimoji="1" lang="ja-JP" altLang="en-US" sz="1600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レイアウト</a:t>
            </a:r>
            <a:r>
              <a:rPr kumimoji="1" lang="en-US" altLang="ja-JP" sz="1600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”</a:t>
            </a:r>
            <a:r>
              <a:rPr kumimoji="1" lang="ja-JP" altLang="en-US" sz="1600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から「提出用」に変え，枠を消してください</a:t>
            </a: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87B888E8-03CB-4774-90ED-B519633C2783}"/>
              </a:ext>
            </a:extLst>
          </p:cNvPr>
          <p:cNvCxnSpPr/>
          <p:nvPr userDrawn="1"/>
        </p:nvCxnSpPr>
        <p:spPr>
          <a:xfrm>
            <a:off x="-180000" y="720000"/>
            <a:ext cx="7920000" cy="0"/>
          </a:xfrm>
          <a:prstGeom prst="line">
            <a:avLst/>
          </a:prstGeom>
          <a:ln w="12700" cap="flat" cmpd="sng" algn="ctr">
            <a:solidFill>
              <a:schemeClr val="tx1">
                <a:lumMod val="50000"/>
                <a:lumOff val="5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281B97B0-9210-48E5-ABCE-062D5E0FBDE3}"/>
              </a:ext>
            </a:extLst>
          </p:cNvPr>
          <p:cNvCxnSpPr/>
          <p:nvPr userDrawn="1"/>
        </p:nvCxnSpPr>
        <p:spPr>
          <a:xfrm>
            <a:off x="-180000" y="10152000"/>
            <a:ext cx="7920000" cy="0"/>
          </a:xfrm>
          <a:prstGeom prst="line">
            <a:avLst/>
          </a:prstGeom>
          <a:ln w="12700" cap="flat" cmpd="sng" algn="ctr">
            <a:solidFill>
              <a:schemeClr val="tx1">
                <a:lumMod val="50000"/>
                <a:lumOff val="5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CFC223BA-60BB-43E0-B9B9-6DDAE3BD838A}"/>
              </a:ext>
            </a:extLst>
          </p:cNvPr>
          <p:cNvCxnSpPr>
            <a:cxnSpLocks/>
          </p:cNvCxnSpPr>
          <p:nvPr userDrawn="1"/>
        </p:nvCxnSpPr>
        <p:spPr>
          <a:xfrm>
            <a:off x="540000" y="-180000"/>
            <a:ext cx="0" cy="110520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EA537119-DE5A-417A-8E6E-4C7582323047}"/>
              </a:ext>
            </a:extLst>
          </p:cNvPr>
          <p:cNvCxnSpPr>
            <a:cxnSpLocks/>
          </p:cNvCxnSpPr>
          <p:nvPr userDrawn="1"/>
        </p:nvCxnSpPr>
        <p:spPr>
          <a:xfrm>
            <a:off x="7020000" y="-180000"/>
            <a:ext cx="0" cy="110520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55936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367" userDrawn="1">
          <p15:clr>
            <a:srgbClr val="FBAE40"/>
          </p15:clr>
        </p15:guide>
        <p15:guide id="2" pos="2381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10122571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9373B-3EBA-4A72-A388-B5DB30831F2E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10122571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10122571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5FD69-6EE2-43CA-B5D5-1096279B4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6804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615650" y="723753"/>
            <a:ext cx="755950" cy="7731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8694" tIns="49347" rIns="98694" bIns="4934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800" b="1" spc="-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EE-1</a:t>
            </a:r>
            <a:endParaRPr lang="ja-JP" altLang="en-US" sz="1800" b="1" spc="-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371600" y="744151"/>
            <a:ext cx="56692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 kern="100" spc="-108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展示用</a:t>
            </a:r>
            <a:r>
              <a:rPr lang="ja-JP" altLang="ja-JP" sz="2400" b="1" kern="100" spc="-108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概要フォーマット（メイリオボ</a:t>
            </a:r>
            <a:br>
              <a:rPr lang="en-US" altLang="ja-JP" sz="2400" b="1" kern="100" spc="-108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r>
              <a:rPr lang="ja-JP" altLang="ja-JP" sz="2400" b="1" kern="100" spc="-108" dirty="0" err="1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ー</a:t>
            </a:r>
            <a:r>
              <a:rPr lang="ja-JP" altLang="ja-JP" sz="2400" b="1" kern="100" spc="-108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ルドまたはヒラギノ角ゴ</a:t>
            </a:r>
            <a:r>
              <a:rPr lang="en-US" altLang="ja-JP" sz="2400" b="1" kern="100" spc="-108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W6 @ 24pt</a:t>
            </a:r>
            <a:r>
              <a:rPr lang="ja-JP" altLang="ja-JP" sz="2400" b="1" kern="100" spc="-108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）</a:t>
            </a:r>
            <a:endParaRPr lang="ja-JP" altLang="en-US" sz="2400" spc="-108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88743" y="1628252"/>
            <a:ext cx="65631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ja-JP" sz="16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○騒音 太郎</a:t>
            </a:r>
            <a:r>
              <a:rPr lang="en-US" altLang="ja-JP" sz="16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*</a:t>
            </a:r>
            <a:r>
              <a:rPr lang="ja-JP" altLang="ja-JP" sz="1600" kern="100" dirty="0" err="1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，</a:t>
            </a:r>
            <a:r>
              <a:rPr lang="ja-JP" altLang="ja-JP" sz="16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振動 一郎</a:t>
            </a:r>
            <a:r>
              <a:rPr lang="en-US" altLang="ja-JP" sz="16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*</a:t>
            </a:r>
            <a:r>
              <a:rPr lang="ja-JP" altLang="ja-JP" sz="1600" kern="100" dirty="0" err="1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，</a:t>
            </a:r>
            <a:r>
              <a:rPr lang="ja-JP" altLang="ja-JP" sz="16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音声 花子</a:t>
            </a:r>
            <a:r>
              <a:rPr lang="en-US" altLang="ja-JP" sz="16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**</a:t>
            </a:r>
            <a:r>
              <a:rPr lang="ja-JP" altLang="ja-JP" sz="1600" kern="100" dirty="0" err="1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，</a:t>
            </a:r>
            <a:r>
              <a:rPr lang="ja-JP" altLang="ja-JP" sz="16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聴覚 真央</a:t>
            </a:r>
            <a:r>
              <a:rPr lang="en-US" altLang="ja-JP" sz="16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**</a:t>
            </a: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05192" y="1899195"/>
            <a:ext cx="6563128" cy="524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403" spc="-108" dirty="0">
                <a:latin typeface="メイリオ" panose="020B0604030504040204" pitchFamily="50" charset="-128"/>
                <a:ea typeface="メイリオ" panose="020B0604030504040204" pitchFamily="50" charset="-128"/>
              </a:rPr>
              <a:t>* 音響大学 工学部，** 音響株式会社 </a:t>
            </a:r>
            <a:r>
              <a:rPr lang="en-US" altLang="ja-JP" sz="1403" spc="-108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403" spc="-108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メイリオまたはヒラギノ角ゴ</a:t>
            </a:r>
            <a:r>
              <a:rPr lang="en-US" altLang="ja-JP" sz="1403" spc="-108" dirty="0">
                <a:latin typeface="メイリオ" panose="020B0604030504040204" pitchFamily="50" charset="-128"/>
                <a:ea typeface="メイリオ" panose="020B0604030504040204" pitchFamily="50" charset="-128"/>
              </a:rPr>
              <a:t>W3 @ 14</a:t>
            </a:r>
            <a:r>
              <a:rPr lang="ja-JP" altLang="en-US" sz="1403" spc="-108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403" spc="-108" dirty="0">
                <a:latin typeface="メイリオ" panose="020B0604030504040204" pitchFamily="50" charset="-128"/>
                <a:ea typeface="メイリオ" panose="020B0604030504040204" pitchFamily="50" charset="-128"/>
              </a:rPr>
              <a:t>16pt)</a:t>
            </a:r>
          </a:p>
          <a:p>
            <a:pPr algn="ctr"/>
            <a:endParaRPr lang="ja-JP" altLang="en-US" sz="1403" spc="-108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605193" y="2286210"/>
            <a:ext cx="63657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ja-JP" sz="1400" kern="100" spc="-108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この欄には発表者の</a:t>
            </a:r>
            <a:r>
              <a:rPr lang="en-US" altLang="ja-JP" sz="1400" kern="100" spc="-108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E-mail / </a:t>
            </a:r>
            <a:r>
              <a:rPr lang="ja-JP" altLang="ja-JP" sz="1400" kern="100" spc="-108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ウェブサイトの</a:t>
            </a:r>
            <a:r>
              <a:rPr lang="en-US" altLang="ja-JP" sz="1400" kern="100" spc="-108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URL / SNS</a:t>
            </a:r>
            <a:r>
              <a:rPr lang="ja-JP" altLang="ja-JP" sz="1400" kern="100" spc="-108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アカウントなどを自由に記載して下さい（メイリオまたはヒラギノ角ゴ</a:t>
            </a:r>
            <a:r>
              <a:rPr lang="en-US" altLang="ja-JP" sz="1400" kern="100" spc="-108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W3 @ 14pt</a:t>
            </a:r>
            <a:r>
              <a:rPr lang="ja-JP" altLang="ja-JP" sz="1400" kern="100" spc="-108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）</a:t>
            </a:r>
            <a:endParaRPr lang="ja-JP" altLang="en-US" sz="1400" spc="-108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80507" y="3069186"/>
            <a:ext cx="66503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076325" algn="l"/>
              </a:tabLst>
            </a:pPr>
            <a:r>
              <a:rPr lang="en-US" altLang="ja-JP" sz="1800" b="1" kern="100" spc="-162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[</a:t>
            </a:r>
            <a:r>
              <a:rPr lang="ja-JP" altLang="ja-JP" sz="1800" b="1" kern="100" spc="-162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キーワード</a:t>
            </a:r>
            <a:r>
              <a:rPr lang="en-US" altLang="ja-JP" sz="1800" b="1" kern="100" spc="-162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] </a:t>
            </a:r>
            <a:r>
              <a:rPr lang="ja-JP" altLang="ja-JP" sz="1800" b="1" kern="100" spc="-162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音響</a:t>
            </a:r>
            <a:r>
              <a:rPr lang="en-US" altLang="ja-JP" sz="1800" b="1" kern="100" spc="-162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, </a:t>
            </a:r>
            <a:r>
              <a:rPr lang="ja-JP" altLang="ja-JP" sz="1800" b="1" kern="100" spc="-162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関西</a:t>
            </a:r>
            <a:r>
              <a:rPr lang="en-US" altLang="ja-JP" sz="1800" b="1" kern="100" spc="-162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, </a:t>
            </a:r>
            <a:r>
              <a:rPr lang="ja-JP" altLang="ja-JP" sz="1800" b="1" kern="100" spc="-162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若手（</a:t>
            </a:r>
            <a:r>
              <a:rPr lang="en-US" altLang="ja-JP" sz="1800" b="1" kern="100" spc="-162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3</a:t>
            </a:r>
            <a:r>
              <a:rPr lang="ja-JP" altLang="ja-JP" sz="1800" b="1" kern="100" spc="-162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～</a:t>
            </a:r>
            <a:r>
              <a:rPr lang="en-US" altLang="ja-JP" sz="1800" b="1" kern="100" spc="-162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5</a:t>
            </a:r>
            <a:r>
              <a:rPr lang="ja-JP" altLang="ja-JP" sz="1800" b="1" kern="100" spc="-162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個程度）</a:t>
            </a:r>
            <a:r>
              <a:rPr lang="ja-JP" altLang="ja-JP" sz="1400" b="1" kern="100" spc="-162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（ボールド</a:t>
            </a:r>
            <a:r>
              <a:rPr lang="en-US" altLang="ja-JP" sz="1400" b="1" kern="100" spc="-162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/W6 @ 18pt</a:t>
            </a:r>
            <a:r>
              <a:rPr lang="ja-JP" altLang="ja-JP" sz="1400" b="1" kern="100" spc="-162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）</a:t>
            </a:r>
            <a:endParaRPr lang="ja-JP" altLang="en-US" sz="1400" spc="-162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44830" y="3801907"/>
            <a:ext cx="6469380" cy="2402324"/>
          </a:xfrm>
          <a:prstGeom prst="rect">
            <a:avLst/>
          </a:prstGeom>
        </p:spPr>
        <p:txBody>
          <a:bodyPr wrap="square" lIns="72000" rIns="72000">
            <a:spAutoFit/>
          </a:bodyPr>
          <a:lstStyle/>
          <a:p>
            <a:pPr marL="360000" indent="-360000" algn="just">
              <a:lnSpc>
                <a:spcPct val="120000"/>
              </a:lnSpc>
              <a:buFont typeface="Wingdings" panose="05000000000000000000" pitchFamily="2" charset="2"/>
              <a:buChar char="u"/>
            </a:pPr>
            <a:r>
              <a:rPr lang="ja-JP" altLang="ja-JP" sz="1800" kern="100" spc="-54" dirty="0">
                <a:latin typeface="Times New Roman" panose="02020603050405020304" pitchFamily="18" charset="0"/>
                <a:ea typeface="游明朝 Demibold" panose="02020600000000000000" pitchFamily="18" charset="-128"/>
                <a:cs typeface="Times New Roman" panose="02020603050405020304" pitchFamily="18" charset="0"/>
              </a:rPr>
              <a:t>あらましには</a:t>
            </a:r>
            <a:r>
              <a:rPr lang="ja-JP" altLang="en-US" sz="1800" kern="100" spc="-54" dirty="0">
                <a:latin typeface="Times New Roman" panose="02020603050405020304" pitchFamily="18" charset="0"/>
                <a:ea typeface="游明朝 Demibold" panose="02020600000000000000" pitchFamily="18" charset="-128"/>
                <a:cs typeface="Times New Roman" panose="02020603050405020304" pitchFamily="18" charset="0"/>
              </a:rPr>
              <a:t>展示</a:t>
            </a:r>
            <a:r>
              <a:rPr lang="ja-JP" altLang="ja-JP" sz="1800" kern="100" spc="-54" dirty="0">
                <a:latin typeface="Times New Roman" panose="02020603050405020304" pitchFamily="18" charset="0"/>
                <a:ea typeface="游明朝 Demibold" panose="02020600000000000000" pitchFamily="18" charset="-128"/>
                <a:cs typeface="Times New Roman" panose="02020603050405020304" pitchFamily="18" charset="0"/>
              </a:rPr>
              <a:t>の概要を記述します。</a:t>
            </a:r>
            <a:endParaRPr lang="en-US" altLang="ja-JP" sz="1800" u="sng" kern="100" dirty="0">
              <a:latin typeface="Times New Roman" panose="02020603050405020304" pitchFamily="18" charset="0"/>
              <a:ea typeface="游明朝 Demibold" panose="02020600000000000000" pitchFamily="18" charset="-128"/>
              <a:cs typeface="Times New Roman" panose="02020603050405020304" pitchFamily="18" charset="0"/>
            </a:endParaRPr>
          </a:p>
          <a:p>
            <a:pPr marL="360000" indent="-360000" algn="just">
              <a:lnSpc>
                <a:spcPct val="120000"/>
              </a:lnSpc>
              <a:buFont typeface="Wingdings" panose="05000000000000000000" pitchFamily="2" charset="2"/>
              <a:buChar char="u"/>
            </a:pPr>
            <a:r>
              <a:rPr lang="ja-JP" altLang="ja-JP" sz="1800" kern="100" dirty="0">
                <a:effectLst/>
                <a:latin typeface="Times New Roman" panose="02020603050405020304" pitchFamily="18" charset="0"/>
                <a:ea typeface="游明朝 Demibold" panose="02020600000000000000" pitchFamily="18" charset="-128"/>
                <a:cs typeface="Times New Roman" panose="02020603050405020304" pitchFamily="18" charset="0"/>
              </a:rPr>
              <a:t>左上の数字は実行委員会で記入いたします。</a:t>
            </a:r>
            <a:endParaRPr lang="ja-JP" altLang="ja-JP" sz="1800" kern="100" spc="-54" dirty="0">
              <a:latin typeface="Times New Roman" panose="020206030504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360000" indent="-360000" algn="just">
              <a:lnSpc>
                <a:spcPct val="120000"/>
              </a:lnSpc>
              <a:buFont typeface="Wingdings" panose="05000000000000000000" pitchFamily="2" charset="2"/>
              <a:buChar char="u"/>
            </a:pPr>
            <a:r>
              <a:rPr lang="ja-JP" altLang="ja-JP" sz="1800" kern="100" dirty="0">
                <a:effectLst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マージンは</a:t>
            </a:r>
            <a:r>
              <a:rPr lang="ja-JP" altLang="en-US" sz="1800" kern="100" dirty="0"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、</a:t>
            </a:r>
            <a:r>
              <a:rPr lang="ja-JP" altLang="ja-JP" sz="1800" kern="100" dirty="0">
                <a:effectLst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上</a:t>
            </a:r>
            <a:r>
              <a:rPr lang="en-US" altLang="ja-JP" sz="1800" kern="100" dirty="0">
                <a:effectLst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 20 mm</a:t>
            </a:r>
            <a:r>
              <a:rPr lang="ja-JP" altLang="en-US" sz="1800" kern="100" dirty="0">
                <a:effectLst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、</a:t>
            </a:r>
            <a:r>
              <a:rPr lang="ja-JP" altLang="ja-JP" sz="1800" kern="100" dirty="0">
                <a:effectLst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下</a:t>
            </a:r>
            <a:r>
              <a:rPr lang="ja-JP" altLang="en-US" sz="1800" kern="100" dirty="0">
                <a:effectLst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・</a:t>
            </a:r>
            <a:r>
              <a:rPr lang="ja-JP" altLang="ja-JP" sz="1800" kern="100" dirty="0">
                <a:effectLst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左</a:t>
            </a:r>
            <a:r>
              <a:rPr lang="ja-JP" altLang="en-US" sz="1800" kern="100" dirty="0">
                <a:effectLst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・</a:t>
            </a:r>
            <a:r>
              <a:rPr lang="ja-JP" altLang="ja-JP" sz="1800" kern="100" dirty="0">
                <a:effectLst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右</a:t>
            </a:r>
            <a:r>
              <a:rPr lang="en-US" altLang="ja-JP" sz="1800" kern="100" dirty="0">
                <a:effectLst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 15 mm </a:t>
            </a:r>
            <a:r>
              <a:rPr lang="ja-JP" altLang="ja-JP" sz="1800" kern="100" dirty="0">
                <a:effectLst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です</a:t>
            </a:r>
            <a:r>
              <a:rPr lang="ja-JP" altLang="en-US" sz="1800" kern="100" dirty="0"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。</a:t>
            </a:r>
            <a:endParaRPr lang="ja-JP" altLang="ja-JP" sz="1800" kern="100" spc="-54" dirty="0">
              <a:latin typeface="游明朝 Demibold" panose="02020600000000000000" pitchFamily="18" charset="-128"/>
              <a:ea typeface="游明朝 Demibold" panose="02020600000000000000" pitchFamily="18" charset="-128"/>
              <a:cs typeface="Times New Roman" panose="02020603050405020304" pitchFamily="18" charset="0"/>
            </a:endParaRPr>
          </a:p>
          <a:p>
            <a:pPr marL="360000" indent="-360000" algn="just">
              <a:lnSpc>
                <a:spcPct val="120000"/>
              </a:lnSpc>
              <a:buFont typeface="Wingdings" panose="05000000000000000000" pitchFamily="2" charset="2"/>
              <a:buChar char="u"/>
            </a:pPr>
            <a:r>
              <a:rPr lang="ja-JP" altLang="en-US" sz="1800" kern="100" dirty="0">
                <a:latin typeface="Times New Roman" panose="02020603050405020304" pitchFamily="18" charset="0"/>
                <a:ea typeface="游明朝 Demibold" panose="02020600000000000000" pitchFamily="18" charset="-128"/>
                <a:cs typeface="Times New Roman" panose="02020603050405020304" pitchFamily="18" charset="0"/>
              </a:rPr>
              <a:t>若手の会では発表概要集を製本し、発表会場で頒布します。</a:t>
            </a:r>
            <a:r>
              <a:rPr lang="ja-JP" altLang="ja-JP" sz="1800" kern="100" dirty="0">
                <a:effectLst/>
                <a:latin typeface="Times New Roman" panose="02020603050405020304" pitchFamily="18" charset="0"/>
                <a:ea typeface="游明朝 Demibold" panose="02020600000000000000" pitchFamily="18" charset="-128"/>
                <a:cs typeface="Times New Roman" panose="02020603050405020304" pitchFamily="18" charset="0"/>
              </a:rPr>
              <a:t>本文は</a:t>
            </a:r>
            <a:r>
              <a:rPr lang="ja-JP" altLang="ja-JP" sz="1800" kern="100" dirty="0">
                <a:effectLst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明朝体を推奨します</a:t>
            </a:r>
            <a:r>
              <a:rPr lang="ja-JP" altLang="en-US" sz="1800" kern="100" dirty="0"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。</a:t>
            </a:r>
            <a:r>
              <a:rPr lang="ja-JP" altLang="en-US" sz="1800" kern="100" dirty="0">
                <a:effectLst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パソコンの</a:t>
            </a:r>
            <a:r>
              <a:rPr lang="ja-JP" altLang="ja-JP" sz="1800" kern="100" dirty="0">
                <a:effectLst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画面</a:t>
            </a:r>
            <a:r>
              <a:rPr lang="ja-JP" altLang="en-US" sz="1800" kern="100" dirty="0">
                <a:effectLst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共有等</a:t>
            </a:r>
            <a:r>
              <a:rPr lang="ja-JP" altLang="ja-JP" sz="1800" kern="100" dirty="0">
                <a:effectLst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で</a:t>
            </a:r>
            <a:r>
              <a:rPr lang="ja-JP" altLang="en-US" sz="1800" kern="100" dirty="0"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も見やすくするため、</a:t>
            </a:r>
            <a:r>
              <a:rPr lang="ja-JP" altLang="ja-JP" sz="1800" u="sng" kern="100" dirty="0">
                <a:effectLst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できるだけ</a:t>
            </a:r>
            <a:r>
              <a:rPr lang="en-US" altLang="ja-JP" sz="1800" u="sng" kern="100" dirty="0">
                <a:effectLst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 18 </a:t>
            </a:r>
            <a:r>
              <a:rPr lang="en-US" altLang="ja-JP" sz="1800" u="sng" kern="100" dirty="0" err="1">
                <a:effectLst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pt</a:t>
            </a:r>
            <a:r>
              <a:rPr lang="en-US" altLang="ja-JP" sz="1800" u="sng" kern="100" dirty="0">
                <a:effectLst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 </a:t>
            </a:r>
            <a:r>
              <a:rPr lang="ja-JP" altLang="ja-JP" sz="1800" u="sng" kern="100" dirty="0">
                <a:effectLst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以上のフォントを使用してください</a:t>
            </a:r>
            <a:r>
              <a:rPr lang="ja-JP" altLang="ja-JP" sz="1800" kern="100" dirty="0">
                <a:effectLst/>
                <a:latin typeface="游明朝 Demibold" panose="02020600000000000000" pitchFamily="18" charset="-128"/>
                <a:ea typeface="游明朝 Demibold" panose="02020600000000000000" pitchFamily="18" charset="-128"/>
                <a:cs typeface="Times New Roman" panose="02020603050405020304" pitchFamily="18" charset="0"/>
              </a:rPr>
              <a:t>。行間の調整等は自由です。</a:t>
            </a:r>
            <a:endParaRPr lang="ja-JP" altLang="ja-JP" sz="1800" kern="100" spc="-54" dirty="0">
              <a:latin typeface="游明朝 Demibold" panose="02020600000000000000" pitchFamily="18" charset="-128"/>
              <a:ea typeface="游明朝 Demibold" panose="02020600000000000000" pitchFamily="18" charset="-128"/>
              <a:cs typeface="Times New Roman" panose="02020603050405020304" pitchFamily="18" charset="0"/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2256223" y="6641854"/>
            <a:ext cx="3101311" cy="983510"/>
            <a:chOff x="0" y="0"/>
            <a:chExt cx="3487863" cy="1106805"/>
          </a:xfrm>
        </p:grpSpPr>
        <p:sp>
          <p:nvSpPr>
            <p:cNvPr id="16" name="スマイル 15"/>
            <p:cNvSpPr/>
            <p:nvPr/>
          </p:nvSpPr>
          <p:spPr>
            <a:xfrm>
              <a:off x="0" y="0"/>
              <a:ext cx="1106170" cy="1106170"/>
            </a:xfrm>
            <a:prstGeom prst="smileyFac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spcFirstLastPara="0" vert="horz" wrap="square" lIns="98694" tIns="49347" rIns="98694" bIns="4934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2115"/>
            </a:p>
          </p:txBody>
        </p:sp>
        <p:sp>
          <p:nvSpPr>
            <p:cNvPr id="17" name="スマイル 16"/>
            <p:cNvSpPr/>
            <p:nvPr/>
          </p:nvSpPr>
          <p:spPr>
            <a:xfrm>
              <a:off x="1180214" y="0"/>
              <a:ext cx="1106170" cy="1106170"/>
            </a:xfrm>
            <a:prstGeom prst="smileyFac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spcFirstLastPara="0" vert="horz" wrap="square" lIns="98694" tIns="49347" rIns="98694" bIns="4934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2115"/>
            </a:p>
          </p:txBody>
        </p:sp>
        <p:sp>
          <p:nvSpPr>
            <p:cNvPr id="18" name="スマイル 17"/>
            <p:cNvSpPr/>
            <p:nvPr/>
          </p:nvSpPr>
          <p:spPr>
            <a:xfrm>
              <a:off x="2381693" y="0"/>
              <a:ext cx="1106170" cy="1106805"/>
            </a:xfrm>
            <a:prstGeom prst="smileyFac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spcFirstLastPara="0" vert="horz" wrap="square" lIns="98694" tIns="49347" rIns="98694" bIns="4934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2115"/>
            </a:p>
          </p:txBody>
        </p:sp>
      </p:grpSp>
      <p:sp>
        <p:nvSpPr>
          <p:cNvPr id="19" name="正方形/長方形 18"/>
          <p:cNvSpPr/>
          <p:nvPr/>
        </p:nvSpPr>
        <p:spPr>
          <a:xfrm>
            <a:off x="803447" y="7799842"/>
            <a:ext cx="60547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6915" algn="ctr"/>
            <a:r>
              <a:rPr lang="ja-JP" altLang="ja-JP" sz="1800" kern="100" spc="-54" dirty="0">
                <a:latin typeface="Times New Roman" panose="02020603050405020304" pitchFamily="18" charset="0"/>
                <a:ea typeface="游明朝 Demibold" panose="02020600000000000000" pitchFamily="18" charset="-128"/>
                <a:cs typeface="Arial" panose="020B0604020202020204" pitchFamily="34" charset="0"/>
              </a:rPr>
              <a:t>図</a:t>
            </a:r>
            <a:r>
              <a:rPr lang="ja-JP" altLang="ja-JP" sz="1800" kern="100" spc="-54">
                <a:latin typeface="Times New Roman" panose="02020603050405020304" pitchFamily="18" charset="0"/>
                <a:ea typeface="游明朝 Demibold" panose="02020600000000000000" pitchFamily="18" charset="-128"/>
                <a:cs typeface="Arial" panose="020B0604020202020204" pitchFamily="34" charset="0"/>
              </a:rPr>
              <a:t>： 図表</a:t>
            </a:r>
            <a:r>
              <a:rPr lang="ja-JP" altLang="en-US" sz="1800" kern="100" spc="-54">
                <a:latin typeface="Times New Roman" panose="02020603050405020304" pitchFamily="18" charset="0"/>
                <a:ea typeface="游明朝 Demibold" panose="02020600000000000000" pitchFamily="18" charset="-128"/>
                <a:cs typeface="Arial" panose="020B0604020202020204" pitchFamily="34" charset="0"/>
              </a:rPr>
              <a:t>もご利用いただけます</a:t>
            </a:r>
            <a:endParaRPr lang="ja-JP" altLang="ja-JP" sz="1800" kern="100" spc="-54" dirty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544830" y="8583620"/>
            <a:ext cx="64960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6915" algn="just"/>
            <a:r>
              <a:rPr lang="ja-JP" altLang="en-US" sz="1800" kern="100" spc="-54" dirty="0">
                <a:latin typeface="Times New Roman" panose="02020603050405020304" pitchFamily="18" charset="0"/>
                <a:ea typeface="游明朝 Demibold" panose="02020600000000000000" pitchFamily="18" charset="-128"/>
                <a:cs typeface="Arial" panose="020B0604020202020204" pitchFamily="34" charset="0"/>
              </a:rPr>
              <a:t>　企業紹介を記述するスペース</a:t>
            </a:r>
            <a:r>
              <a:rPr lang="ja-JP" altLang="en-US" sz="1800" kern="100" spc="-54">
                <a:latin typeface="Times New Roman" panose="02020603050405020304" pitchFamily="18" charset="0"/>
                <a:ea typeface="游明朝 Demibold" panose="02020600000000000000" pitchFamily="18" charset="-128"/>
                <a:cs typeface="Arial" panose="020B0604020202020204" pitchFamily="34" charset="0"/>
              </a:rPr>
              <a:t>です。公序</a:t>
            </a:r>
            <a:r>
              <a:rPr lang="ja-JP" altLang="en-US" sz="1800" kern="100" spc="-54" dirty="0">
                <a:latin typeface="Times New Roman" panose="02020603050405020304" pitchFamily="18" charset="0"/>
                <a:ea typeface="游明朝 Demibold" panose="02020600000000000000" pitchFamily="18" charset="-128"/>
                <a:cs typeface="Arial" panose="020B0604020202020204" pitchFamily="34" charset="0"/>
              </a:rPr>
              <a:t>良俗に反しない限りにおいて、内容は自由です。多くの聴講者に印象づけられるよう、</a:t>
            </a:r>
            <a:r>
              <a:rPr lang="ja-JP" altLang="en-US" sz="1800" u="sng" kern="100" spc="-54" dirty="0">
                <a:latin typeface="Times New Roman" panose="02020603050405020304" pitchFamily="18" charset="0"/>
                <a:ea typeface="游明朝 Demibold" panose="02020600000000000000" pitchFamily="18" charset="-128"/>
                <a:cs typeface="Arial" panose="020B0604020202020204" pitchFamily="34" charset="0"/>
              </a:rPr>
              <a:t>ユーモアあふれる紹介を期待しています</a:t>
            </a:r>
            <a:r>
              <a:rPr lang="ja-JP" altLang="en-US" sz="1800" kern="100" spc="-54" dirty="0">
                <a:latin typeface="Times New Roman" panose="02020603050405020304" pitchFamily="18" charset="0"/>
                <a:ea typeface="游明朝 Demibold" panose="02020600000000000000" pitchFamily="18" charset="-128"/>
                <a:cs typeface="Arial" panose="020B0604020202020204" pitchFamily="34" charset="0"/>
              </a:rPr>
              <a:t>。あらましと紹介文の分量比は自由に変更することができます。</a:t>
            </a:r>
            <a:endParaRPr lang="ja-JP" altLang="ja-JP" sz="1800" kern="100" spc="-54" dirty="0"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3E545814-7187-41BC-ADB2-A0E04160A5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2250" y="-18063"/>
            <a:ext cx="2753224" cy="2159320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E99153D-3E39-65A1-AA3E-A1CCEA274214}"/>
              </a:ext>
            </a:extLst>
          </p:cNvPr>
          <p:cNvSpPr/>
          <p:nvPr/>
        </p:nvSpPr>
        <p:spPr>
          <a:xfrm>
            <a:off x="480507" y="3461008"/>
            <a:ext cx="6650318" cy="3747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800" b="1" spc="-162" dirty="0">
                <a:latin typeface="メイリオ" panose="020B0604030504040204" pitchFamily="50" charset="-128"/>
                <a:ea typeface="メイリオ" panose="020B0604030504040204" pitchFamily="50" charset="-128"/>
              </a:rPr>
              <a:t>[</a:t>
            </a:r>
            <a:r>
              <a:rPr lang="ja-JP" altLang="en-US" sz="1800" b="1" spc="-162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あらまし</a:t>
            </a:r>
            <a:r>
              <a:rPr lang="en-US" altLang="ja-JP" sz="1800" b="1" spc="-162" dirty="0">
                <a:latin typeface="メイリオ" panose="020B0604030504040204" pitchFamily="50" charset="-128"/>
                <a:ea typeface="メイリオ" panose="020B0604030504040204" pitchFamily="50" charset="-128"/>
              </a:rPr>
              <a:t>] </a:t>
            </a:r>
            <a:r>
              <a:rPr lang="ja-JP" altLang="en-US" sz="1800" b="1" spc="-162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（←この行はボールド</a:t>
            </a:r>
            <a:r>
              <a:rPr lang="en-US" altLang="ja-JP" sz="1800" b="1" spc="-162" dirty="0">
                <a:latin typeface="メイリオ" panose="020B0604030504040204" pitchFamily="50" charset="-128"/>
                <a:ea typeface="メイリオ" panose="020B0604030504040204" pitchFamily="50" charset="-128"/>
              </a:rPr>
              <a:t>/W6 @ 18pt</a:t>
            </a:r>
            <a:r>
              <a:rPr lang="ja-JP" altLang="en-US" sz="1800" b="1" spc="-162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以上）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C81C3582-1F95-7D6B-6241-8B9C9F43C34F}"/>
              </a:ext>
            </a:extLst>
          </p:cNvPr>
          <p:cNvSpPr/>
          <p:nvPr/>
        </p:nvSpPr>
        <p:spPr>
          <a:xfrm>
            <a:off x="480507" y="8282605"/>
            <a:ext cx="6650318" cy="3747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800" b="1" spc="-162" dirty="0">
                <a:latin typeface="メイリオ" panose="020B0604030504040204" pitchFamily="50" charset="-128"/>
                <a:ea typeface="メイリオ" panose="020B0604030504040204" pitchFamily="50" charset="-128"/>
              </a:rPr>
              <a:t>[</a:t>
            </a:r>
            <a:r>
              <a:rPr lang="ja-JP" altLang="en-US" sz="1800" b="1" spc="-162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企業紹介</a:t>
            </a:r>
            <a:r>
              <a:rPr lang="en-US" altLang="ja-JP" sz="1800" b="1" spc="-162" dirty="0">
                <a:latin typeface="メイリオ" panose="020B0604030504040204" pitchFamily="50" charset="-128"/>
                <a:ea typeface="メイリオ" panose="020B0604030504040204" pitchFamily="50" charset="-128"/>
              </a:rPr>
              <a:t>] </a:t>
            </a:r>
            <a:r>
              <a:rPr lang="ja-JP" altLang="en-US" sz="1800" b="1" spc="-162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（←この行はボールド</a:t>
            </a:r>
            <a:r>
              <a:rPr lang="en-US" altLang="ja-JP" sz="1800" b="1" spc="-162" dirty="0">
                <a:latin typeface="メイリオ" panose="020B0604030504040204" pitchFamily="50" charset="-128"/>
                <a:ea typeface="メイリオ" panose="020B0604030504040204" pitchFamily="50" charset="-128"/>
              </a:rPr>
              <a:t>/W6 @ 18pt</a:t>
            </a:r>
            <a:r>
              <a:rPr lang="ja-JP" altLang="en-US" sz="1800" b="1" spc="-162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以上）</a:t>
            </a:r>
          </a:p>
        </p:txBody>
      </p:sp>
    </p:spTree>
    <p:extLst>
      <p:ext uri="{BB962C8B-B14F-4D97-AF65-F5344CB8AC3E}">
        <p14:creationId xmlns:p14="http://schemas.microsoft.com/office/powerpoint/2010/main" val="966288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</TotalTime>
  <Words>291</Words>
  <Application>Microsoft Office PowerPoint</Application>
  <PresentationFormat>ユーザー設定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メイリオ</vt:lpstr>
      <vt:lpstr>游ゴシック</vt:lpstr>
      <vt:lpstr>游明朝 Demibold</vt:lpstr>
      <vt:lpstr>Arial</vt:lpstr>
      <vt:lpstr>Calibri</vt:lpstr>
      <vt:lpstr>Calibri Light</vt:lpstr>
      <vt:lpstr>Times New Roman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若手の会2021 概要テンプレート</dc:title>
  <dc:creator>日本音響学会関西支部</dc:creator>
  <cp:lastModifiedBy>菅原彬子</cp:lastModifiedBy>
  <cp:revision>32</cp:revision>
  <dcterms:created xsi:type="dcterms:W3CDTF">2017-11-02T06:24:31Z</dcterms:created>
  <dcterms:modified xsi:type="dcterms:W3CDTF">2023-11-02T07:43:41Z</dcterms:modified>
</cp:coreProperties>
</file>