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6" r:id="rId2"/>
  </p:sldIdLst>
  <p:sldSz cx="7559675" cy="10691813"/>
  <p:notesSz cx="6858000" cy="9144000"/>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p:scale>
          <a:sx n="112" d="100"/>
          <a:sy n="112" d="100"/>
        </p:scale>
        <p:origin x="187" y="-4152"/>
      </p:cViewPr>
      <p:guideLst>
        <p:guide orient="horz" pos="3367"/>
        <p:guide pos="2381"/>
      </p:guideLst>
    </p:cSldViewPr>
  </p:slideViewPr>
  <p:notesTextViewPr>
    <p:cViewPr>
      <p:scale>
        <a:sx n="1" d="1"/>
        <a:sy n="1" d="1"/>
      </p:scale>
      <p:origin x="0" y="0"/>
    </p:cViewPr>
  </p:notesTextViewPr>
  <p:notesViewPr>
    <p:cSldViewPr snapToGrid="0" showGuides="1">
      <p:cViewPr varScale="1">
        <p:scale>
          <a:sx n="85" d="100"/>
          <a:sy n="85" d="100"/>
        </p:scale>
        <p:origin x="381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fujioka" userId="50445e39-d944-47c2-b8bb-a0dbc90cea57" providerId="ADAL" clId="{EBFFF90A-5515-403F-B8B8-054862FE23F8}"/>
    <pc:docChg chg="undo custSel modSld">
      <pc:chgData name="efujioka" userId="50445e39-d944-47c2-b8bb-a0dbc90cea57" providerId="ADAL" clId="{EBFFF90A-5515-403F-B8B8-054862FE23F8}" dt="2022-10-14T06:07:12.978" v="40" actId="20577"/>
      <pc:docMkLst>
        <pc:docMk/>
      </pc:docMkLst>
      <pc:sldChg chg="modSp mod">
        <pc:chgData name="efujioka" userId="50445e39-d944-47c2-b8bb-a0dbc90cea57" providerId="ADAL" clId="{EBFFF90A-5515-403F-B8B8-054862FE23F8}" dt="2022-10-14T06:07:12.978" v="40" actId="20577"/>
        <pc:sldMkLst>
          <pc:docMk/>
          <pc:sldMk cId="966288405" sldId="256"/>
        </pc:sldMkLst>
        <pc:spChg chg="mod">
          <ac:chgData name="efujioka" userId="50445e39-d944-47c2-b8bb-a0dbc90cea57" providerId="ADAL" clId="{EBFFF90A-5515-403F-B8B8-054862FE23F8}" dt="2022-10-14T06:06:56.297" v="30" actId="20577"/>
          <ac:spMkLst>
            <pc:docMk/>
            <pc:sldMk cId="966288405" sldId="256"/>
            <ac:spMk id="34" creationId="{00000000-0000-0000-0000-000000000000}"/>
          </ac:spMkLst>
        </pc:spChg>
        <pc:spChg chg="mod">
          <ac:chgData name="efujioka" userId="50445e39-d944-47c2-b8bb-a0dbc90cea57" providerId="ADAL" clId="{EBFFF90A-5515-403F-B8B8-054862FE23F8}" dt="2022-10-14T06:07:12.978" v="40" actId="20577"/>
          <ac:spMkLst>
            <pc:docMk/>
            <pc:sldMk cId="966288405" sldId="256"/>
            <ac:spMk id="4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79D23FA-9FC0-460E-A100-2A51B2E94A9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3021442-C4F9-4B80-BADF-2DAF2AAE26C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3EA608-FD4D-48CE-9B1A-87FDDB56BBCF}" type="datetimeFigureOut">
              <a:rPr kumimoji="1" lang="ja-JP" altLang="en-US" smtClean="0"/>
              <a:t>2023/11/2</a:t>
            </a:fld>
            <a:endParaRPr kumimoji="1" lang="ja-JP" altLang="en-US"/>
          </a:p>
        </p:txBody>
      </p:sp>
      <p:sp>
        <p:nvSpPr>
          <p:cNvPr id="4" name="フッター プレースホルダー 3">
            <a:extLst>
              <a:ext uri="{FF2B5EF4-FFF2-40B4-BE49-F238E27FC236}">
                <a16:creationId xmlns:a16="http://schemas.microsoft.com/office/drawing/2014/main" id="{0E7DEACA-B004-4AB0-A022-05E427EAF15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54EE4B6-6FFF-4A8F-ADEE-DCF6BCA4D2F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1CDA9D-564D-46E0-8E9A-456938E13AC6}" type="slidenum">
              <a:rPr kumimoji="1" lang="ja-JP" altLang="en-US" smtClean="0"/>
              <a:t>‹#›</a:t>
            </a:fld>
            <a:endParaRPr kumimoji="1" lang="ja-JP" altLang="en-US"/>
          </a:p>
        </p:txBody>
      </p:sp>
    </p:spTree>
    <p:extLst>
      <p:ext uri="{BB962C8B-B14F-4D97-AF65-F5344CB8AC3E}">
        <p14:creationId xmlns:p14="http://schemas.microsoft.com/office/powerpoint/2010/main" val="1964964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9DA1D7-F205-417A-B99B-4ACE00D93B2D}" type="datetimeFigureOut">
              <a:rPr kumimoji="1" lang="ja-JP" altLang="en-US" smtClean="0"/>
              <a:t>2023/11/2</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E4FCB4-EB02-4B74-8EEF-2C5F41E003DE}" type="slidenum">
              <a:rPr kumimoji="1" lang="ja-JP" altLang="en-US" smtClean="0"/>
              <a:t>‹#›</a:t>
            </a:fld>
            <a:endParaRPr kumimoji="1" lang="ja-JP" altLang="en-US"/>
          </a:p>
        </p:txBody>
      </p:sp>
    </p:spTree>
    <p:extLst>
      <p:ext uri="{BB962C8B-B14F-4D97-AF65-F5344CB8AC3E}">
        <p14:creationId xmlns:p14="http://schemas.microsoft.com/office/powerpoint/2010/main" val="38728755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提出用">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79373B-3EBA-4A72-A388-B5DB30831F2E}" type="datetimeFigureOut">
              <a:rPr kumimoji="1" lang="ja-JP" altLang="en-US" smtClean="0"/>
              <a:t>2023/11/2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35FD69-6EE2-43CA-B5D5-1096279B489F}" type="slidenum">
              <a:rPr kumimoji="1" lang="ja-JP" altLang="en-US" smtClean="0"/>
              <a:t>‹#›</a:t>
            </a:fld>
            <a:endParaRPr kumimoji="1" lang="ja-JP" altLang="en-US"/>
          </a:p>
        </p:txBody>
      </p:sp>
    </p:spTree>
    <p:extLst>
      <p:ext uri="{BB962C8B-B14F-4D97-AF65-F5344CB8AC3E}">
        <p14:creationId xmlns:p14="http://schemas.microsoft.com/office/powerpoint/2010/main" val="1854738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余白ヒントあり">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79373B-3EBA-4A72-A388-B5DB30831F2E}" type="datetimeFigureOut">
              <a:rPr kumimoji="1" lang="ja-JP" altLang="en-US" smtClean="0"/>
              <a:t>2023/11/2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35FD69-6EE2-43CA-B5D5-1096279B489F}"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76ECB91B-76AA-4BCB-B63F-381354C870FF}"/>
              </a:ext>
            </a:extLst>
          </p:cNvPr>
          <p:cNvSpPr txBox="1"/>
          <p:nvPr userDrawn="1"/>
        </p:nvSpPr>
        <p:spPr>
          <a:xfrm>
            <a:off x="193556" y="137819"/>
            <a:ext cx="7943200" cy="584775"/>
          </a:xfrm>
          <a:prstGeom prst="rect">
            <a:avLst/>
          </a:prstGeom>
          <a:noFill/>
        </p:spPr>
        <p:txBody>
          <a:bodyPr wrap="none" rtlCol="0">
            <a:spAutoFit/>
          </a:bodyPr>
          <a:lstStyle/>
          <a:p>
            <a:r>
              <a:rPr kumimoji="1" lang="ja-JP" altLang="en-US" sz="1600" dirty="0">
                <a:solidFill>
                  <a:schemeClr val="accent1">
                    <a:lumMod val="75000"/>
                  </a:schemeClr>
                </a:solidFill>
                <a:latin typeface="メイリオ" panose="020B0604030504040204" pitchFamily="50" charset="-128"/>
                <a:ea typeface="メイリオ" panose="020B0604030504040204" pitchFamily="50" charset="-128"/>
              </a:rPr>
              <a:t>枠からはみ出さないで下さい</a:t>
            </a:r>
            <a:br>
              <a:rPr kumimoji="1" lang="en-US" altLang="ja-JP" sz="1600" dirty="0">
                <a:solidFill>
                  <a:schemeClr val="accent1">
                    <a:lumMod val="75000"/>
                  </a:schemeClr>
                </a:solidFill>
                <a:latin typeface="メイリオ" panose="020B0604030504040204" pitchFamily="50" charset="-128"/>
                <a:ea typeface="メイリオ" panose="020B0604030504040204" pitchFamily="50" charset="-128"/>
              </a:rPr>
            </a:br>
            <a:r>
              <a:rPr kumimoji="1" lang="ja-JP" altLang="en-US" sz="1600" dirty="0">
                <a:solidFill>
                  <a:schemeClr val="accent1">
                    <a:lumMod val="75000"/>
                  </a:schemeClr>
                </a:solidFill>
                <a:latin typeface="メイリオ" panose="020B0604030504040204" pitchFamily="50" charset="-128"/>
                <a:ea typeface="メイリオ" panose="020B0604030504040204" pitchFamily="50" charset="-128"/>
              </a:rPr>
              <a:t>提出時は，“ホーム“タブの”レイアウト”から「提出用」に変え，枠を消してください</a:t>
            </a:r>
          </a:p>
        </p:txBody>
      </p:sp>
      <p:cxnSp>
        <p:nvCxnSpPr>
          <p:cNvPr id="9" name="直線コネクタ 8">
            <a:extLst>
              <a:ext uri="{FF2B5EF4-FFF2-40B4-BE49-F238E27FC236}">
                <a16:creationId xmlns:a16="http://schemas.microsoft.com/office/drawing/2014/main" id="{87B888E8-03CB-4774-90ED-B519633C2783}"/>
              </a:ext>
            </a:extLst>
          </p:cNvPr>
          <p:cNvCxnSpPr/>
          <p:nvPr userDrawn="1"/>
        </p:nvCxnSpPr>
        <p:spPr>
          <a:xfrm>
            <a:off x="-180000" y="720000"/>
            <a:ext cx="7920000" cy="0"/>
          </a:xfrm>
          <a:prstGeom prst="line">
            <a:avLst/>
          </a:prstGeom>
          <a:ln w="12700" cap="flat" cmpd="sng" algn="ctr">
            <a:solidFill>
              <a:schemeClr val="tx1">
                <a:lumMod val="50000"/>
                <a:lumOff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 name="直線コネクタ 9">
            <a:extLst>
              <a:ext uri="{FF2B5EF4-FFF2-40B4-BE49-F238E27FC236}">
                <a16:creationId xmlns:a16="http://schemas.microsoft.com/office/drawing/2014/main" id="{281B97B0-9210-48E5-ABCE-062D5E0FBDE3}"/>
              </a:ext>
            </a:extLst>
          </p:cNvPr>
          <p:cNvCxnSpPr/>
          <p:nvPr userDrawn="1"/>
        </p:nvCxnSpPr>
        <p:spPr>
          <a:xfrm>
            <a:off x="-180000" y="10152000"/>
            <a:ext cx="7920000" cy="0"/>
          </a:xfrm>
          <a:prstGeom prst="line">
            <a:avLst/>
          </a:prstGeom>
          <a:ln w="12700" cap="flat" cmpd="sng" algn="ctr">
            <a:solidFill>
              <a:schemeClr val="tx1">
                <a:lumMod val="50000"/>
                <a:lumOff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2" name="直線コネクタ 11">
            <a:extLst>
              <a:ext uri="{FF2B5EF4-FFF2-40B4-BE49-F238E27FC236}">
                <a16:creationId xmlns:a16="http://schemas.microsoft.com/office/drawing/2014/main" id="{CFC223BA-60BB-43E0-B9B9-6DDAE3BD838A}"/>
              </a:ext>
            </a:extLst>
          </p:cNvPr>
          <p:cNvCxnSpPr>
            <a:cxnSpLocks/>
          </p:cNvCxnSpPr>
          <p:nvPr userDrawn="1"/>
        </p:nvCxnSpPr>
        <p:spPr>
          <a:xfrm>
            <a:off x="540000" y="-180000"/>
            <a:ext cx="0" cy="1105200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EA537119-DE5A-417A-8E6E-4C7582323047}"/>
              </a:ext>
            </a:extLst>
          </p:cNvPr>
          <p:cNvCxnSpPr>
            <a:cxnSpLocks/>
          </p:cNvCxnSpPr>
          <p:nvPr userDrawn="1"/>
        </p:nvCxnSpPr>
        <p:spPr>
          <a:xfrm>
            <a:off x="7020000" y="-180000"/>
            <a:ext cx="0" cy="1105200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55936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10122571"/>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D79373B-3EBA-4A72-A388-B5DB30831F2E}" type="datetimeFigureOut">
              <a:rPr kumimoji="1" lang="ja-JP" altLang="en-US" smtClean="0"/>
              <a:t>2023/11/2</a:t>
            </a:fld>
            <a:endParaRPr kumimoji="1" lang="ja-JP" altLang="en-US"/>
          </a:p>
        </p:txBody>
      </p:sp>
      <p:sp>
        <p:nvSpPr>
          <p:cNvPr id="5" name="Footer Placeholder 4"/>
          <p:cNvSpPr>
            <a:spLocks noGrp="1"/>
          </p:cNvSpPr>
          <p:nvPr>
            <p:ph type="ftr" sz="quarter" idx="3"/>
          </p:nvPr>
        </p:nvSpPr>
        <p:spPr>
          <a:xfrm>
            <a:off x="2504143" y="10122571"/>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10122571"/>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635FD69-6EE2-43CA-B5D5-1096279B489F}" type="slidenum">
              <a:rPr kumimoji="1" lang="ja-JP" altLang="en-US" smtClean="0"/>
              <a:t>‹#›</a:t>
            </a:fld>
            <a:endParaRPr kumimoji="1" lang="ja-JP" altLang="en-US"/>
          </a:p>
        </p:txBody>
      </p:sp>
    </p:spTree>
    <p:extLst>
      <p:ext uri="{BB962C8B-B14F-4D97-AF65-F5344CB8AC3E}">
        <p14:creationId xmlns:p14="http://schemas.microsoft.com/office/powerpoint/2010/main" val="2806804989"/>
      </p:ext>
    </p:extLst>
  </p:cSld>
  <p:clrMap bg1="lt1" tx1="dk1" bg2="lt2" tx2="dk2" accent1="accent1" accent2="accent2" accent3="accent3" accent4="accent4" accent5="accent5" accent6="accent6" hlink="hlink" folHlink="folHlink"/>
  <p:sldLayoutIdLst>
    <p:sldLayoutId id="2147483679" r:id="rId1"/>
    <p:sldLayoutId id="2147483680" r:id="rId2"/>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15650" y="723753"/>
            <a:ext cx="501693" cy="7731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8694" tIns="49347" rIns="98694" bIns="49347" numCol="1" spcCol="0" rtlCol="0" fromWordArt="0" anchor="ctr" anchorCtr="0" forceAA="0" compatLnSpc="1">
            <a:prstTxWarp prst="textNoShape">
              <a:avLst/>
            </a:prstTxWarp>
            <a:noAutofit/>
          </a:bodyPr>
          <a:lstStyle/>
          <a:p>
            <a:pPr algn="ctr"/>
            <a:r>
              <a:rPr lang="en-US" altLang="ja-JP" sz="1800" b="1" spc="-100" dirty="0">
                <a:solidFill>
                  <a:schemeClr val="tx1"/>
                </a:solidFill>
                <a:latin typeface="メイリオ" panose="020B0604030504040204" pitchFamily="50" charset="-128"/>
                <a:ea typeface="メイリオ" panose="020B0604030504040204" pitchFamily="50" charset="-128"/>
              </a:rPr>
              <a:t>99</a:t>
            </a:r>
            <a:endParaRPr lang="ja-JP" altLang="en-US" sz="1800" b="1" spc="-100" dirty="0">
              <a:solidFill>
                <a:schemeClr val="tx1"/>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1213802" y="744151"/>
            <a:ext cx="5757130" cy="830997"/>
          </a:xfrm>
          <a:prstGeom prst="rect">
            <a:avLst/>
          </a:prstGeom>
        </p:spPr>
        <p:txBody>
          <a:bodyPr wrap="square">
            <a:spAutoFit/>
          </a:bodyPr>
          <a:lstStyle/>
          <a:p>
            <a:r>
              <a:rPr lang="ja-JP" altLang="ja-JP" sz="2400" b="1" kern="100" spc="-108" dirty="0">
                <a:latin typeface="メイリオ" panose="020B0604030504040204" pitchFamily="50" charset="-128"/>
                <a:ea typeface="メイリオ" panose="020B0604030504040204" pitchFamily="50" charset="-128"/>
                <a:cs typeface="Times New Roman" panose="02020603050405020304" pitchFamily="18" charset="0"/>
              </a:rPr>
              <a:t>若手の会の概要フォーマット（メイリオボ</a:t>
            </a:r>
            <a:br>
              <a:rPr lang="en-US" altLang="ja-JP" sz="2400" b="1" kern="100" spc="-108" dirty="0">
                <a:latin typeface="メイリオ" panose="020B0604030504040204" pitchFamily="50" charset="-128"/>
                <a:ea typeface="メイリオ" panose="020B0604030504040204" pitchFamily="50" charset="-128"/>
                <a:cs typeface="Times New Roman" panose="02020603050405020304" pitchFamily="18" charset="0"/>
              </a:rPr>
            </a:br>
            <a:r>
              <a:rPr lang="ja-JP" altLang="ja-JP" sz="2400" b="1" kern="100" spc="-108" dirty="0" err="1">
                <a:latin typeface="メイリオ" panose="020B0604030504040204" pitchFamily="50" charset="-128"/>
                <a:ea typeface="メイリオ" panose="020B0604030504040204" pitchFamily="50" charset="-128"/>
                <a:cs typeface="Times New Roman" panose="02020603050405020304" pitchFamily="18" charset="0"/>
              </a:rPr>
              <a:t>ー</a:t>
            </a:r>
            <a:r>
              <a:rPr lang="ja-JP" altLang="ja-JP" sz="2400" b="1" kern="100" spc="-108" dirty="0">
                <a:latin typeface="メイリオ" panose="020B0604030504040204" pitchFamily="50" charset="-128"/>
                <a:ea typeface="メイリオ" panose="020B0604030504040204" pitchFamily="50" charset="-128"/>
                <a:cs typeface="Times New Roman" panose="02020603050405020304" pitchFamily="18" charset="0"/>
              </a:rPr>
              <a:t>ルドまたはヒラギノ角ゴ</a:t>
            </a:r>
            <a:r>
              <a:rPr lang="en-US" altLang="ja-JP" sz="2400" b="1" kern="100" spc="-108" dirty="0">
                <a:latin typeface="メイリオ" panose="020B0604030504040204" pitchFamily="50" charset="-128"/>
                <a:ea typeface="メイリオ" panose="020B0604030504040204" pitchFamily="50" charset="-128"/>
                <a:cs typeface="Times New Roman" panose="02020603050405020304" pitchFamily="18" charset="0"/>
              </a:rPr>
              <a:t>W6 @ 24pt</a:t>
            </a:r>
            <a:r>
              <a:rPr lang="ja-JP" altLang="ja-JP" sz="2400" b="1" kern="100" spc="-108"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400" spc="-108"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588743" y="1628252"/>
            <a:ext cx="6563128" cy="338554"/>
          </a:xfrm>
          <a:prstGeom prst="rect">
            <a:avLst/>
          </a:prstGeom>
        </p:spPr>
        <p:txBody>
          <a:bodyPr wrap="square">
            <a:spAutoFit/>
          </a:bodyPr>
          <a:lstStyle/>
          <a:p>
            <a:pPr algn="ctr"/>
            <a:r>
              <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rPr>
              <a:t>○騒音 太郎</a:t>
            </a:r>
            <a:r>
              <a:rPr lang="en-US" altLang="ja-JP" sz="1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err="1">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rPr>
              <a:t>振動 一郎</a:t>
            </a:r>
            <a:r>
              <a:rPr lang="en-US" altLang="ja-JP" sz="1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err="1">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rPr>
              <a:t>音声 花子</a:t>
            </a:r>
            <a:r>
              <a:rPr lang="en-US" altLang="ja-JP" sz="1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err="1">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rPr>
              <a:t>聴覚 真央</a:t>
            </a:r>
            <a:r>
              <a:rPr lang="en-US" altLang="ja-JP" sz="1600"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600"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605192" y="1899195"/>
            <a:ext cx="6563128" cy="524118"/>
          </a:xfrm>
          <a:prstGeom prst="rect">
            <a:avLst/>
          </a:prstGeom>
        </p:spPr>
        <p:txBody>
          <a:bodyPr wrap="square">
            <a:spAutoFit/>
          </a:bodyPr>
          <a:lstStyle/>
          <a:p>
            <a:pPr algn="ctr"/>
            <a:r>
              <a:rPr lang="ja-JP" altLang="en-US" sz="1403" spc="-108" dirty="0">
                <a:latin typeface="メイリオ" panose="020B0604030504040204" pitchFamily="50" charset="-128"/>
                <a:ea typeface="メイリオ" panose="020B0604030504040204" pitchFamily="50" charset="-128"/>
              </a:rPr>
              <a:t>* 音響大学 工学部，** 音響株式会社 </a:t>
            </a:r>
            <a:r>
              <a:rPr lang="en-US" altLang="ja-JP" sz="1403" spc="-108" dirty="0">
                <a:latin typeface="メイリオ" panose="020B0604030504040204" pitchFamily="50" charset="-128"/>
                <a:ea typeface="メイリオ" panose="020B0604030504040204" pitchFamily="50" charset="-128"/>
              </a:rPr>
              <a:t>(</a:t>
            </a:r>
            <a:r>
              <a:rPr lang="ja-JP" altLang="en-US" sz="1403" spc="-108" dirty="0">
                <a:latin typeface="メイリオ" panose="020B0604030504040204" pitchFamily="50" charset="-128"/>
                <a:ea typeface="メイリオ" panose="020B0604030504040204" pitchFamily="50" charset="-128"/>
              </a:rPr>
              <a:t>メイリオまたはヒラギノ角ゴ</a:t>
            </a:r>
            <a:r>
              <a:rPr lang="en-US" altLang="ja-JP" sz="1403" spc="-108" dirty="0">
                <a:latin typeface="メイリオ" panose="020B0604030504040204" pitchFamily="50" charset="-128"/>
                <a:ea typeface="メイリオ" panose="020B0604030504040204" pitchFamily="50" charset="-128"/>
              </a:rPr>
              <a:t>W3 @ 14</a:t>
            </a:r>
            <a:r>
              <a:rPr lang="ja-JP" altLang="en-US" sz="1403" spc="-108" dirty="0">
                <a:latin typeface="メイリオ" panose="020B0604030504040204" pitchFamily="50" charset="-128"/>
                <a:ea typeface="メイリオ" panose="020B0604030504040204" pitchFamily="50" charset="-128"/>
              </a:rPr>
              <a:t>～</a:t>
            </a:r>
            <a:r>
              <a:rPr lang="en-US" altLang="ja-JP" sz="1403" spc="-108" dirty="0">
                <a:latin typeface="メイリオ" panose="020B0604030504040204" pitchFamily="50" charset="-128"/>
                <a:ea typeface="メイリオ" panose="020B0604030504040204" pitchFamily="50" charset="-128"/>
              </a:rPr>
              <a:t>16pt)</a:t>
            </a:r>
          </a:p>
          <a:p>
            <a:pPr algn="ctr"/>
            <a:endParaRPr lang="ja-JP" altLang="en-US" sz="1403" spc="-108"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605193" y="2286210"/>
            <a:ext cx="6365739" cy="523220"/>
          </a:xfrm>
          <a:prstGeom prst="rect">
            <a:avLst/>
          </a:prstGeom>
        </p:spPr>
        <p:txBody>
          <a:bodyPr wrap="square">
            <a:spAutoFit/>
          </a:bodyPr>
          <a:lstStyle/>
          <a:p>
            <a:pPr algn="ctr"/>
            <a:r>
              <a:rPr lang="ja-JP" altLang="ja-JP" sz="1400" kern="100" spc="-108" dirty="0">
                <a:latin typeface="メイリオ" panose="020B0604030504040204" pitchFamily="50" charset="-128"/>
                <a:ea typeface="メイリオ" panose="020B0604030504040204" pitchFamily="50" charset="-128"/>
                <a:cs typeface="Times New Roman" panose="02020603050405020304" pitchFamily="18" charset="0"/>
              </a:rPr>
              <a:t>この欄には発表者の</a:t>
            </a:r>
            <a:r>
              <a:rPr lang="en-US" altLang="ja-JP" sz="1400" kern="100" spc="-108" dirty="0">
                <a:latin typeface="メイリオ" panose="020B0604030504040204" pitchFamily="50" charset="-128"/>
                <a:ea typeface="メイリオ" panose="020B0604030504040204" pitchFamily="50" charset="-128"/>
                <a:cs typeface="Times New Roman" panose="02020603050405020304" pitchFamily="18" charset="0"/>
              </a:rPr>
              <a:t>E-mail / </a:t>
            </a:r>
            <a:r>
              <a:rPr lang="ja-JP" altLang="ja-JP" sz="1400" kern="100" spc="-108" dirty="0">
                <a:latin typeface="メイリオ" panose="020B0604030504040204" pitchFamily="50" charset="-128"/>
                <a:ea typeface="メイリオ" panose="020B0604030504040204" pitchFamily="50" charset="-128"/>
                <a:cs typeface="Times New Roman" panose="02020603050405020304" pitchFamily="18" charset="0"/>
              </a:rPr>
              <a:t>ウェブサイトの</a:t>
            </a:r>
            <a:r>
              <a:rPr lang="en-US" altLang="ja-JP" sz="1400" kern="100" spc="-108" dirty="0">
                <a:latin typeface="メイリオ" panose="020B0604030504040204" pitchFamily="50" charset="-128"/>
                <a:ea typeface="メイリオ" panose="020B0604030504040204" pitchFamily="50" charset="-128"/>
                <a:cs typeface="Times New Roman" panose="02020603050405020304" pitchFamily="18" charset="0"/>
              </a:rPr>
              <a:t>URL / SNS</a:t>
            </a:r>
            <a:r>
              <a:rPr lang="ja-JP" altLang="ja-JP" sz="1400" kern="100" spc="-108" dirty="0">
                <a:latin typeface="メイリオ" panose="020B0604030504040204" pitchFamily="50" charset="-128"/>
                <a:ea typeface="メイリオ" panose="020B0604030504040204" pitchFamily="50" charset="-128"/>
                <a:cs typeface="Times New Roman" panose="02020603050405020304" pitchFamily="18" charset="0"/>
              </a:rPr>
              <a:t>アカウントなどを自由に記載して下さい（メイリオまたはヒラギノ角ゴ</a:t>
            </a:r>
            <a:r>
              <a:rPr lang="en-US" altLang="ja-JP" sz="1400" kern="100" spc="-108" dirty="0">
                <a:latin typeface="メイリオ" panose="020B0604030504040204" pitchFamily="50" charset="-128"/>
                <a:ea typeface="メイリオ" panose="020B0604030504040204" pitchFamily="50" charset="-128"/>
                <a:cs typeface="Times New Roman" panose="02020603050405020304" pitchFamily="18" charset="0"/>
              </a:rPr>
              <a:t>W3 @ 14pt</a:t>
            </a:r>
            <a:r>
              <a:rPr lang="ja-JP" altLang="ja-JP" sz="1400" kern="100" spc="-108" dirty="0">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400" spc="-108" dirty="0">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3E545814-7187-41BC-ADB2-A0E04160A581}"/>
              </a:ext>
            </a:extLst>
          </p:cNvPr>
          <p:cNvPicPr>
            <a:picLocks noChangeAspect="1"/>
          </p:cNvPicPr>
          <p:nvPr/>
        </p:nvPicPr>
        <p:blipFill>
          <a:blip r:embed="rId2"/>
          <a:stretch>
            <a:fillRect/>
          </a:stretch>
        </p:blipFill>
        <p:spPr>
          <a:xfrm>
            <a:off x="7842250" y="-18063"/>
            <a:ext cx="2753224" cy="2159320"/>
          </a:xfrm>
          <a:prstGeom prst="rect">
            <a:avLst/>
          </a:prstGeom>
        </p:spPr>
      </p:pic>
      <p:sp>
        <p:nvSpPr>
          <p:cNvPr id="31" name="正方形/長方形 30"/>
          <p:cNvSpPr/>
          <p:nvPr/>
        </p:nvSpPr>
        <p:spPr>
          <a:xfrm>
            <a:off x="480507" y="3069186"/>
            <a:ext cx="6650318" cy="369332"/>
          </a:xfrm>
          <a:prstGeom prst="rect">
            <a:avLst/>
          </a:prstGeom>
        </p:spPr>
        <p:txBody>
          <a:bodyPr wrap="square">
            <a:spAutoFit/>
          </a:bodyPr>
          <a:lstStyle/>
          <a:p>
            <a:r>
              <a:rPr lang="en-US" altLang="ja-JP" sz="1800" b="1" kern="100" spc="-162" dirty="0">
                <a:latin typeface="メイリオ" panose="020B0604030504040204" pitchFamily="50" charset="-128"/>
                <a:ea typeface="メイリオ" panose="020B0604030504040204" pitchFamily="50" charset="-128"/>
                <a:cs typeface="Arial" panose="020B0604020202020204" pitchFamily="34" charset="0"/>
              </a:rPr>
              <a:t>[</a:t>
            </a:r>
            <a:r>
              <a:rPr lang="ja-JP" altLang="ja-JP" sz="1800" b="1" kern="100" spc="-162" dirty="0">
                <a:latin typeface="メイリオ" panose="020B0604030504040204" pitchFamily="50" charset="-128"/>
                <a:ea typeface="メイリオ" panose="020B0604030504040204" pitchFamily="50" charset="-128"/>
                <a:cs typeface="Arial" panose="020B0604020202020204" pitchFamily="34" charset="0"/>
              </a:rPr>
              <a:t>キーワード</a:t>
            </a:r>
            <a:r>
              <a:rPr lang="en-US" altLang="ja-JP" sz="1800" b="1" kern="100" spc="-162" dirty="0">
                <a:latin typeface="メイリオ" panose="020B0604030504040204" pitchFamily="50" charset="-128"/>
                <a:ea typeface="メイリオ" panose="020B0604030504040204" pitchFamily="50" charset="-128"/>
                <a:cs typeface="Arial" panose="020B0604020202020204" pitchFamily="34" charset="0"/>
              </a:rPr>
              <a:t>] </a:t>
            </a:r>
            <a:r>
              <a:rPr lang="ja-JP" altLang="ja-JP" sz="1800" b="1" kern="100" spc="-162" dirty="0">
                <a:latin typeface="メイリオ" panose="020B0604030504040204" pitchFamily="50" charset="-128"/>
                <a:ea typeface="メイリオ" panose="020B0604030504040204" pitchFamily="50" charset="-128"/>
                <a:cs typeface="Arial" panose="020B0604020202020204" pitchFamily="34" charset="0"/>
              </a:rPr>
              <a:t>音響</a:t>
            </a:r>
            <a:r>
              <a:rPr lang="en-US" altLang="ja-JP" sz="1800" b="1" kern="100" spc="-162" dirty="0">
                <a:latin typeface="メイリオ" panose="020B0604030504040204" pitchFamily="50" charset="-128"/>
                <a:ea typeface="メイリオ" panose="020B0604030504040204" pitchFamily="50" charset="-128"/>
                <a:cs typeface="Arial" panose="020B0604020202020204" pitchFamily="34" charset="0"/>
              </a:rPr>
              <a:t>, </a:t>
            </a:r>
            <a:r>
              <a:rPr lang="ja-JP" altLang="ja-JP" sz="1800" b="1" kern="100" spc="-162" dirty="0">
                <a:latin typeface="メイリオ" panose="020B0604030504040204" pitchFamily="50" charset="-128"/>
                <a:ea typeface="メイリオ" panose="020B0604030504040204" pitchFamily="50" charset="-128"/>
                <a:cs typeface="Arial" panose="020B0604020202020204" pitchFamily="34" charset="0"/>
              </a:rPr>
              <a:t>関西</a:t>
            </a:r>
            <a:r>
              <a:rPr lang="en-US" altLang="ja-JP" sz="1800" b="1" kern="100" spc="-162" dirty="0">
                <a:latin typeface="メイリオ" panose="020B0604030504040204" pitchFamily="50" charset="-128"/>
                <a:ea typeface="メイリオ" panose="020B0604030504040204" pitchFamily="50" charset="-128"/>
                <a:cs typeface="Arial" panose="020B0604020202020204" pitchFamily="34" charset="0"/>
              </a:rPr>
              <a:t>, </a:t>
            </a:r>
            <a:r>
              <a:rPr lang="ja-JP" altLang="ja-JP" sz="1800" b="1" kern="100" spc="-162" dirty="0">
                <a:latin typeface="メイリオ" panose="020B0604030504040204" pitchFamily="50" charset="-128"/>
                <a:ea typeface="メイリオ" panose="020B0604030504040204" pitchFamily="50" charset="-128"/>
                <a:cs typeface="Arial" panose="020B0604020202020204" pitchFamily="34" charset="0"/>
              </a:rPr>
              <a:t>若手（</a:t>
            </a:r>
            <a:r>
              <a:rPr lang="en-US" altLang="ja-JP" sz="1800" b="1" kern="100" spc="-162" dirty="0">
                <a:latin typeface="メイリオ" panose="020B0604030504040204" pitchFamily="50" charset="-128"/>
                <a:ea typeface="メイリオ" panose="020B0604030504040204" pitchFamily="50" charset="-128"/>
                <a:cs typeface="Arial" panose="020B0604020202020204" pitchFamily="34" charset="0"/>
              </a:rPr>
              <a:t>3</a:t>
            </a:r>
            <a:r>
              <a:rPr lang="ja-JP" altLang="ja-JP" sz="1800" b="1" kern="100" spc="-162" dirty="0">
                <a:latin typeface="メイリオ" panose="020B0604030504040204" pitchFamily="50" charset="-128"/>
                <a:ea typeface="メイリオ" panose="020B0604030504040204" pitchFamily="50" charset="-128"/>
                <a:cs typeface="Arial" panose="020B0604020202020204" pitchFamily="34" charset="0"/>
              </a:rPr>
              <a:t>～</a:t>
            </a:r>
            <a:r>
              <a:rPr lang="en-US" altLang="ja-JP" sz="1800" b="1" kern="100" spc="-162" dirty="0">
                <a:latin typeface="メイリオ" panose="020B0604030504040204" pitchFamily="50" charset="-128"/>
                <a:ea typeface="メイリオ" panose="020B0604030504040204" pitchFamily="50" charset="-128"/>
                <a:cs typeface="Arial" panose="020B0604020202020204" pitchFamily="34" charset="0"/>
              </a:rPr>
              <a:t>5</a:t>
            </a:r>
            <a:r>
              <a:rPr lang="ja-JP" altLang="ja-JP" sz="1800" b="1" kern="100" spc="-162" dirty="0">
                <a:latin typeface="メイリオ" panose="020B0604030504040204" pitchFamily="50" charset="-128"/>
                <a:ea typeface="メイリオ" panose="020B0604030504040204" pitchFamily="50" charset="-128"/>
                <a:cs typeface="Arial" panose="020B0604020202020204" pitchFamily="34" charset="0"/>
              </a:rPr>
              <a:t>個程度）</a:t>
            </a:r>
            <a:r>
              <a:rPr lang="ja-JP" altLang="ja-JP" sz="1400" b="1" kern="100" spc="-162" dirty="0">
                <a:latin typeface="メイリオ" panose="020B0604030504040204" pitchFamily="50" charset="-128"/>
                <a:ea typeface="メイリオ" panose="020B0604030504040204" pitchFamily="50" charset="-128"/>
                <a:cs typeface="Arial" panose="020B0604020202020204" pitchFamily="34" charset="0"/>
              </a:rPr>
              <a:t>（ボールド</a:t>
            </a:r>
            <a:r>
              <a:rPr lang="en-US" altLang="ja-JP" sz="1400" b="1" kern="100" spc="-162" dirty="0">
                <a:latin typeface="メイリオ" panose="020B0604030504040204" pitchFamily="50" charset="-128"/>
                <a:ea typeface="メイリオ" panose="020B0604030504040204" pitchFamily="50" charset="-128"/>
                <a:cs typeface="Arial" panose="020B0604020202020204" pitchFamily="34" charset="0"/>
              </a:rPr>
              <a:t>/W6 @ 18pt</a:t>
            </a:r>
            <a:r>
              <a:rPr lang="ja-JP" altLang="ja-JP" sz="1400" b="1" kern="100" spc="-162" dirty="0">
                <a:latin typeface="メイリオ" panose="020B0604030504040204" pitchFamily="50" charset="-128"/>
                <a:ea typeface="メイリオ" panose="020B0604030504040204" pitchFamily="50" charset="-128"/>
                <a:cs typeface="Arial" panose="020B0604020202020204" pitchFamily="34" charset="0"/>
              </a:rPr>
              <a:t>）</a:t>
            </a:r>
            <a:endParaRPr lang="ja-JP" altLang="en-US" sz="1400" spc="-162" dirty="0">
              <a:latin typeface="メイリオ" panose="020B0604030504040204" pitchFamily="50" charset="-128"/>
              <a:ea typeface="メイリオ" panose="020B0604030504040204" pitchFamily="50" charset="-128"/>
            </a:endParaRPr>
          </a:p>
        </p:txBody>
      </p:sp>
      <p:sp>
        <p:nvSpPr>
          <p:cNvPr id="32" name="正方形/長方形 31"/>
          <p:cNvSpPr/>
          <p:nvPr/>
        </p:nvSpPr>
        <p:spPr>
          <a:xfrm>
            <a:off x="480507" y="3461008"/>
            <a:ext cx="6650318" cy="374718"/>
          </a:xfrm>
          <a:prstGeom prst="rect">
            <a:avLst/>
          </a:prstGeom>
        </p:spPr>
        <p:txBody>
          <a:bodyPr wrap="square">
            <a:spAutoFit/>
          </a:bodyPr>
          <a:lstStyle/>
          <a:p>
            <a:r>
              <a:rPr lang="en-US" altLang="ja-JP" sz="1800" b="1" spc="-162" dirty="0">
                <a:latin typeface="メイリオ" panose="020B0604030504040204" pitchFamily="50" charset="-128"/>
                <a:ea typeface="メイリオ" panose="020B0604030504040204" pitchFamily="50" charset="-128"/>
              </a:rPr>
              <a:t>[</a:t>
            </a:r>
            <a:r>
              <a:rPr lang="ja-JP" altLang="en-US" sz="1800" b="1" spc="-162" dirty="0">
                <a:latin typeface="メイリオ" panose="020B0604030504040204" pitchFamily="50" charset="-128"/>
                <a:ea typeface="メイリオ" panose="020B0604030504040204" pitchFamily="50" charset="-128"/>
              </a:rPr>
              <a:t>あらまし</a:t>
            </a:r>
            <a:r>
              <a:rPr lang="en-US" altLang="ja-JP" sz="1800" b="1" spc="-162" dirty="0">
                <a:latin typeface="メイリオ" panose="020B0604030504040204" pitchFamily="50" charset="-128"/>
                <a:ea typeface="メイリオ" panose="020B0604030504040204" pitchFamily="50" charset="-128"/>
              </a:rPr>
              <a:t>] </a:t>
            </a:r>
            <a:r>
              <a:rPr lang="ja-JP" altLang="en-US" sz="1800" b="1" spc="-162" dirty="0">
                <a:latin typeface="メイリオ" panose="020B0604030504040204" pitchFamily="50" charset="-128"/>
                <a:ea typeface="メイリオ" panose="020B0604030504040204" pitchFamily="50" charset="-128"/>
              </a:rPr>
              <a:t>（←この行はボールド</a:t>
            </a:r>
            <a:r>
              <a:rPr lang="en-US" altLang="ja-JP" sz="1800" b="1" spc="-162" dirty="0">
                <a:latin typeface="メイリオ" panose="020B0604030504040204" pitchFamily="50" charset="-128"/>
                <a:ea typeface="メイリオ" panose="020B0604030504040204" pitchFamily="50" charset="-128"/>
              </a:rPr>
              <a:t>/W6 @ 18pt</a:t>
            </a:r>
            <a:r>
              <a:rPr lang="ja-JP" altLang="en-US" sz="1800" b="1" spc="-162" dirty="0">
                <a:latin typeface="メイリオ" panose="020B0604030504040204" pitchFamily="50" charset="-128"/>
                <a:ea typeface="メイリオ" panose="020B0604030504040204" pitchFamily="50" charset="-128"/>
              </a:rPr>
              <a:t>以上）</a:t>
            </a:r>
          </a:p>
        </p:txBody>
      </p:sp>
      <p:sp>
        <p:nvSpPr>
          <p:cNvPr id="33" name="正方形/長方形 32"/>
          <p:cNvSpPr/>
          <p:nvPr/>
        </p:nvSpPr>
        <p:spPr>
          <a:xfrm>
            <a:off x="480507" y="8282605"/>
            <a:ext cx="6650318" cy="374718"/>
          </a:xfrm>
          <a:prstGeom prst="rect">
            <a:avLst/>
          </a:prstGeom>
        </p:spPr>
        <p:txBody>
          <a:bodyPr wrap="square">
            <a:spAutoFit/>
          </a:bodyPr>
          <a:lstStyle/>
          <a:p>
            <a:r>
              <a:rPr lang="en-US" altLang="ja-JP" sz="1800" b="1" spc="-162" dirty="0">
                <a:latin typeface="メイリオ" panose="020B0604030504040204" pitchFamily="50" charset="-128"/>
                <a:ea typeface="メイリオ" panose="020B0604030504040204" pitchFamily="50" charset="-128"/>
              </a:rPr>
              <a:t>[</a:t>
            </a:r>
            <a:r>
              <a:rPr lang="ja-JP" altLang="en-US" sz="1800" b="1" spc="-162" dirty="0">
                <a:latin typeface="メイリオ" panose="020B0604030504040204" pitchFamily="50" charset="-128"/>
                <a:ea typeface="メイリオ" panose="020B0604030504040204" pitchFamily="50" charset="-128"/>
              </a:rPr>
              <a:t>発表者自己紹介</a:t>
            </a:r>
            <a:r>
              <a:rPr lang="en-US" altLang="ja-JP" sz="1800" b="1" spc="-162" dirty="0">
                <a:latin typeface="メイリオ" panose="020B0604030504040204" pitchFamily="50" charset="-128"/>
                <a:ea typeface="メイリオ" panose="020B0604030504040204" pitchFamily="50" charset="-128"/>
              </a:rPr>
              <a:t>] </a:t>
            </a:r>
            <a:r>
              <a:rPr lang="ja-JP" altLang="en-US" sz="1800" b="1" spc="-162" dirty="0">
                <a:latin typeface="メイリオ" panose="020B0604030504040204" pitchFamily="50" charset="-128"/>
                <a:ea typeface="メイリオ" panose="020B0604030504040204" pitchFamily="50" charset="-128"/>
              </a:rPr>
              <a:t>（←この行はボールド</a:t>
            </a:r>
            <a:r>
              <a:rPr lang="en-US" altLang="ja-JP" sz="1800" b="1" spc="-162" dirty="0">
                <a:latin typeface="メイリオ" panose="020B0604030504040204" pitchFamily="50" charset="-128"/>
                <a:ea typeface="メイリオ" panose="020B0604030504040204" pitchFamily="50" charset="-128"/>
              </a:rPr>
              <a:t>/W6 @ 18pt</a:t>
            </a:r>
            <a:r>
              <a:rPr lang="ja-JP" altLang="en-US" sz="1800" b="1" spc="-162" dirty="0">
                <a:latin typeface="メイリオ" panose="020B0604030504040204" pitchFamily="50" charset="-128"/>
                <a:ea typeface="メイリオ" panose="020B0604030504040204" pitchFamily="50" charset="-128"/>
              </a:rPr>
              <a:t>以上）</a:t>
            </a:r>
          </a:p>
        </p:txBody>
      </p:sp>
      <p:sp>
        <p:nvSpPr>
          <p:cNvPr id="34" name="正方形/長方形 33"/>
          <p:cNvSpPr/>
          <p:nvPr/>
        </p:nvSpPr>
        <p:spPr>
          <a:xfrm>
            <a:off x="505665" y="3801907"/>
            <a:ext cx="6535215" cy="2308324"/>
          </a:xfrm>
          <a:prstGeom prst="rect">
            <a:avLst/>
          </a:prstGeom>
        </p:spPr>
        <p:txBody>
          <a:bodyPr wrap="square">
            <a:spAutoFit/>
          </a:bodyPr>
          <a:lstStyle/>
          <a:p>
            <a:pPr marL="106915" algn="just"/>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 若手の会では発表概要集を製本し</a:t>
            </a:r>
            <a:r>
              <a:rPr lang="ja-JP" altLang="en-US" sz="1800" kern="100" spc="-54" dirty="0">
                <a:latin typeface="Times New Roman" panose="02020603050405020304" pitchFamily="18" charset="0"/>
                <a:ea typeface="游明朝 Demibold" panose="02020600000000000000" pitchFamily="18" charset="-128"/>
                <a:cs typeface="Arial" panose="020B0604020202020204" pitchFamily="34" charset="0"/>
              </a:rPr>
              <a:t>、</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発表会場で頒布します。マージンは上</a:t>
            </a:r>
            <a:r>
              <a:rPr lang="en-US"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20mm</a:t>
            </a:r>
            <a:r>
              <a:rPr lang="ja-JP" altLang="en-US" sz="1800" kern="100" spc="-54" dirty="0">
                <a:latin typeface="Times New Roman" panose="02020603050405020304" pitchFamily="18" charset="0"/>
                <a:ea typeface="游明朝 Demibold" panose="02020600000000000000" pitchFamily="18" charset="-128"/>
                <a:cs typeface="Arial" panose="020B0604020202020204" pitchFamily="34" charset="0"/>
              </a:rPr>
              <a:t>、</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下左右</a:t>
            </a:r>
            <a:r>
              <a:rPr lang="en-US"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15mm</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ですので変更しないで</a:t>
            </a:r>
            <a:r>
              <a:rPr lang="ja-JP" altLang="ja-JP" sz="1800" kern="100" spc="-54">
                <a:latin typeface="Times New Roman" panose="02020603050405020304" pitchFamily="18" charset="0"/>
                <a:ea typeface="游明朝 Demibold" panose="02020600000000000000" pitchFamily="18" charset="-128"/>
                <a:cs typeface="Arial" panose="020B0604020202020204" pitchFamily="34" charset="0"/>
              </a:rPr>
              <a:t>下さい。</a:t>
            </a:r>
            <a:endParaRPr lang="ja-JP" altLang="ja-JP" sz="1800" kern="100" spc="-54" dirty="0">
              <a:latin typeface="Times New Roman" panose="02020603050405020304" pitchFamily="18" charset="0"/>
              <a:ea typeface="ＭＳ 明朝" panose="02020609040205080304" pitchFamily="17" charset="-128"/>
            </a:endParaRPr>
          </a:p>
          <a:p>
            <a:pPr marL="106915" algn="just"/>
            <a:r>
              <a:rPr lang="en-US" altLang="ja-JP" sz="1800" kern="100" spc="-54" dirty="0">
                <a:latin typeface="游明朝 Demibold" panose="02020600000000000000" pitchFamily="18" charset="-128"/>
                <a:ea typeface="ＭＳ 明朝" panose="02020609040205080304" pitchFamily="17" charset="-128"/>
                <a:cs typeface="Arial" panose="020B0604020202020204" pitchFamily="34" charset="0"/>
              </a:rPr>
              <a:t>◆ </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あらましには発表の概要を記述します。聴講者の興味をひきつけるように工夫してください。</a:t>
            </a:r>
            <a:endParaRPr lang="ja-JP" altLang="ja-JP" sz="1800" kern="100" spc="-54" dirty="0">
              <a:latin typeface="Times New Roman" panose="02020603050405020304" pitchFamily="18" charset="0"/>
              <a:ea typeface="ＭＳ 明朝" panose="02020609040205080304" pitchFamily="17" charset="-128"/>
            </a:endParaRPr>
          </a:p>
          <a:p>
            <a:pPr marL="106915" algn="just"/>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 概要集には</a:t>
            </a:r>
            <a:r>
              <a:rPr lang="en-US"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A4</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用紙</a:t>
            </a:r>
            <a:r>
              <a:rPr lang="en-US"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1</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頁に</a:t>
            </a:r>
            <a:r>
              <a:rPr lang="en-US"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4</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件の概要が白黒で縮小されて印刷されます（</a:t>
            </a:r>
            <a:r>
              <a:rPr lang="en-US"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A6</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≒ハガキサイズ）。</a:t>
            </a:r>
            <a:r>
              <a:rPr lang="ja-JP" altLang="ja-JP" sz="1800" u="sng" kern="100" spc="-54" dirty="0">
                <a:latin typeface="Times New Roman" panose="02020603050405020304" pitchFamily="18" charset="0"/>
                <a:ea typeface="游明朝 Demibold" panose="02020600000000000000" pitchFamily="18" charset="-128"/>
                <a:cs typeface="Arial" panose="020B0604020202020204" pitchFamily="34" charset="0"/>
              </a:rPr>
              <a:t>できるだけ</a:t>
            </a:r>
            <a:r>
              <a:rPr lang="en-US" altLang="ja-JP" sz="1800" u="sng" kern="100" spc="-54" dirty="0">
                <a:latin typeface="Times New Roman" panose="02020603050405020304" pitchFamily="18" charset="0"/>
                <a:ea typeface="游明朝 Demibold" panose="02020600000000000000" pitchFamily="18" charset="-128"/>
                <a:cs typeface="Arial" panose="020B0604020202020204" pitchFamily="34" charset="0"/>
              </a:rPr>
              <a:t>18pt</a:t>
            </a:r>
            <a:r>
              <a:rPr lang="ja-JP" altLang="ja-JP" sz="1800" u="sng" kern="100" spc="-54" dirty="0">
                <a:latin typeface="Times New Roman" panose="02020603050405020304" pitchFamily="18" charset="0"/>
                <a:ea typeface="游明朝 Demibold" panose="02020600000000000000" pitchFamily="18" charset="-128"/>
                <a:cs typeface="Arial" panose="020B0604020202020204" pitchFamily="34" charset="0"/>
              </a:rPr>
              <a:t>以上のフォントを使用してください</a:t>
            </a: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（本文は明朝体を推奨します）。行間の調整等は自由です。</a:t>
            </a:r>
            <a:endParaRPr lang="ja-JP" altLang="ja-JP" sz="1800" kern="100" spc="-54" dirty="0">
              <a:latin typeface="Times New Roman" panose="02020603050405020304" pitchFamily="18" charset="0"/>
              <a:ea typeface="ＭＳ 明朝" panose="02020609040205080304" pitchFamily="17" charset="-128"/>
            </a:endParaRPr>
          </a:p>
        </p:txBody>
      </p:sp>
      <p:grpSp>
        <p:nvGrpSpPr>
          <p:cNvPr id="35" name="グループ化 34"/>
          <p:cNvGrpSpPr/>
          <p:nvPr/>
        </p:nvGrpSpPr>
        <p:grpSpPr>
          <a:xfrm>
            <a:off x="2256223" y="6816332"/>
            <a:ext cx="3101311" cy="983510"/>
            <a:chOff x="0" y="0"/>
            <a:chExt cx="3487863" cy="1106805"/>
          </a:xfrm>
        </p:grpSpPr>
        <p:sp>
          <p:nvSpPr>
            <p:cNvPr id="36" name="スマイル 35"/>
            <p:cNvSpPr/>
            <p:nvPr/>
          </p:nvSpPr>
          <p:spPr>
            <a:xfrm>
              <a:off x="0" y="0"/>
              <a:ext cx="1106170" cy="1106170"/>
            </a:xfrm>
            <a:prstGeom prst="smileyFac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endParaRPr lang="ja-JP" altLang="en-US" sz="2115"/>
            </a:p>
          </p:txBody>
        </p:sp>
        <p:sp>
          <p:nvSpPr>
            <p:cNvPr id="37" name="スマイル 36"/>
            <p:cNvSpPr/>
            <p:nvPr/>
          </p:nvSpPr>
          <p:spPr>
            <a:xfrm>
              <a:off x="1180214" y="0"/>
              <a:ext cx="1106170" cy="1106170"/>
            </a:xfrm>
            <a:prstGeom prst="smileyFac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endParaRPr lang="ja-JP" altLang="en-US" sz="2115"/>
            </a:p>
          </p:txBody>
        </p:sp>
        <p:sp>
          <p:nvSpPr>
            <p:cNvPr id="38" name="スマイル 37"/>
            <p:cNvSpPr/>
            <p:nvPr/>
          </p:nvSpPr>
          <p:spPr>
            <a:xfrm>
              <a:off x="2381693" y="0"/>
              <a:ext cx="1106170" cy="1106805"/>
            </a:xfrm>
            <a:prstGeom prst="smileyFace">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endParaRPr lang="ja-JP" altLang="en-US" sz="2115"/>
            </a:p>
          </p:txBody>
        </p:sp>
      </p:grpSp>
      <p:sp>
        <p:nvSpPr>
          <p:cNvPr id="39" name="正方形/長方形 38"/>
          <p:cNvSpPr/>
          <p:nvPr/>
        </p:nvSpPr>
        <p:spPr>
          <a:xfrm>
            <a:off x="803447" y="7799842"/>
            <a:ext cx="6054754" cy="374718"/>
          </a:xfrm>
          <a:prstGeom prst="rect">
            <a:avLst/>
          </a:prstGeom>
        </p:spPr>
        <p:txBody>
          <a:bodyPr wrap="square">
            <a:spAutoFit/>
          </a:bodyPr>
          <a:lstStyle/>
          <a:p>
            <a:pPr marL="106915" algn="ctr"/>
            <a:r>
              <a:rPr lang="ja-JP" altLang="ja-JP" sz="1800" kern="100" spc="-54" dirty="0">
                <a:latin typeface="Times New Roman" panose="02020603050405020304" pitchFamily="18" charset="0"/>
                <a:ea typeface="游明朝 Demibold" panose="02020600000000000000" pitchFamily="18" charset="-128"/>
                <a:cs typeface="Arial" panose="020B0604020202020204" pitchFamily="34" charset="0"/>
              </a:rPr>
              <a:t>図： 図表や数式なども活用して興味を引きつけて下さい</a:t>
            </a:r>
            <a:endParaRPr lang="ja-JP" altLang="ja-JP" sz="1800" kern="100" spc="-54" dirty="0">
              <a:latin typeface="Times New Roman" panose="02020603050405020304" pitchFamily="18" charset="0"/>
              <a:ea typeface="ＭＳ 明朝" panose="02020609040205080304" pitchFamily="17" charset="-128"/>
            </a:endParaRPr>
          </a:p>
        </p:txBody>
      </p:sp>
      <p:sp>
        <p:nvSpPr>
          <p:cNvPr id="40" name="正方形/長方形 39"/>
          <p:cNvSpPr/>
          <p:nvPr/>
        </p:nvSpPr>
        <p:spPr>
          <a:xfrm>
            <a:off x="505666" y="8583620"/>
            <a:ext cx="6535214" cy="1504258"/>
          </a:xfrm>
          <a:prstGeom prst="rect">
            <a:avLst/>
          </a:prstGeom>
        </p:spPr>
        <p:txBody>
          <a:bodyPr wrap="square">
            <a:spAutoFit/>
          </a:bodyPr>
          <a:lstStyle/>
          <a:p>
            <a:pPr marL="106915" algn="just"/>
            <a:r>
              <a:rPr lang="ja-JP" altLang="en-US" sz="1800" kern="100" spc="-54" dirty="0">
                <a:latin typeface="Times New Roman" panose="02020603050405020304" pitchFamily="18" charset="0"/>
                <a:ea typeface="游明朝 Demibold" panose="02020600000000000000" pitchFamily="18" charset="-128"/>
                <a:cs typeface="Arial" panose="020B0604020202020204" pitchFamily="34" charset="0"/>
              </a:rPr>
              <a:t>発表者の自己紹介を記述するスペースです。公序良俗に反しない限りにおいて、内容は自由です。多くの聴講者に発表者を印象づけられるよう、</a:t>
            </a:r>
            <a:r>
              <a:rPr lang="ja-JP" altLang="en-US" sz="1800" u="sng" kern="100" spc="-54" dirty="0">
                <a:latin typeface="Times New Roman" panose="02020603050405020304" pitchFamily="18" charset="0"/>
                <a:ea typeface="游明朝 Demibold" panose="02020600000000000000" pitchFamily="18" charset="-128"/>
                <a:cs typeface="Arial" panose="020B0604020202020204" pitchFamily="34" charset="0"/>
              </a:rPr>
              <a:t>ユーモアあふれる自己紹介を期待しています</a:t>
            </a:r>
            <a:r>
              <a:rPr lang="ja-JP" altLang="en-US" sz="1800" kern="100" spc="-54" dirty="0">
                <a:latin typeface="Times New Roman" panose="02020603050405020304" pitchFamily="18" charset="0"/>
                <a:ea typeface="游明朝 Demibold" panose="02020600000000000000" pitchFamily="18" charset="-128"/>
                <a:cs typeface="Arial" panose="020B0604020202020204" pitchFamily="34" charset="0"/>
              </a:rPr>
              <a:t>。あらましと発表者自己紹介の分量比は自由に変更することができます。</a:t>
            </a:r>
            <a:endParaRPr lang="ja-JP" altLang="ja-JP" sz="1800" kern="100" spc="-54" dirty="0">
              <a:latin typeface="Times New Roman" panose="02020603050405020304" pitchFamily="18" charset="0"/>
              <a:ea typeface="ＭＳ 明朝" panose="02020609040205080304" pitchFamily="17" charset="-128"/>
            </a:endParaRPr>
          </a:p>
        </p:txBody>
      </p:sp>
    </p:spTree>
    <p:extLst>
      <p:ext uri="{BB962C8B-B14F-4D97-AF65-F5344CB8AC3E}">
        <p14:creationId xmlns:p14="http://schemas.microsoft.com/office/powerpoint/2010/main" val="9662884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386</TotalTime>
  <Words>321</Words>
  <Application>Microsoft Office PowerPoint</Application>
  <PresentationFormat>ユーザー設定</PresentationFormat>
  <Paragraphs>13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メイリオ</vt:lpstr>
      <vt:lpstr>游ゴシック</vt:lpstr>
      <vt:lpstr>游明朝 Demibold</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若手の会2021 概要テンプレート</dc:title>
  <dc:creator>日本音響学会関西支部</dc:creator>
  <cp:lastModifiedBy>菅原彬子</cp:lastModifiedBy>
  <cp:revision>34</cp:revision>
  <dcterms:created xsi:type="dcterms:W3CDTF">2017-11-02T06:24:31Z</dcterms:created>
  <dcterms:modified xsi:type="dcterms:W3CDTF">2023-11-02T08:09:45Z</dcterms:modified>
</cp:coreProperties>
</file>